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9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78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783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A70ECB8C-400C-45F0-A8EC-3405F24FE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1BF2-E476-4EF5-B752-C86389DEF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8725-EB07-47AE-8C19-DB75A427E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CD1A9-E958-4BF3-8542-609DEA8F8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00B19-A00D-4EE6-8C3D-B6B81FD1C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0E50-1D4F-453C-A560-1A82BE774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7029-43DB-47A4-9231-5A77B0FC6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15C5F-D668-4F51-B0A4-E7489E652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A089-2ED1-413C-B24B-69DE1893E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98CEB-22A6-4202-AAC9-FCB8E9A1D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624AD-D6D6-4C74-88A5-73C229EFD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680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0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680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0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A1A716-40B9-4223-B1AB-B8AF737CA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yandex.ru/re.jsx?h=a,JY6yq9y86DWoiJNqDbwqww&amp;l=aHR0cHM6Ly9jbG91ZC5tYWlsLnJ1L3N0b2NrL2R0eEV1Nnd1Mjlma2lhU1Q3S3A4emh5U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95288" y="1600200"/>
            <a:ext cx="8062912" cy="3773488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gency FB" pitchFamily="34" charset="0"/>
              </a:rPr>
              <a:t>ЕСТЬ ТАКАЯ </a:t>
            </a:r>
            <a:r>
              <a:rPr lang="ru-RU" smtClean="0">
                <a:latin typeface="Agency FB" pitchFamily="34" charset="0"/>
              </a:rPr>
              <a:t>ПРОФЕССИЯ-РОДИНУ</a:t>
            </a:r>
            <a:r>
              <a:rPr lang="ru-RU" sz="4000" smtClean="0">
                <a:latin typeface="Agency FB" pitchFamily="34" charset="0"/>
              </a:rPr>
              <a:t> ЗАЩИЩАТЬ</a:t>
            </a:r>
            <a:r>
              <a:rPr lang="ru-RU" smtClean="0"/>
              <a:t>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8656638" y="2781300"/>
            <a:ext cx="92075" cy="142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При каких условиях можно поступать в ВУЗы МО РФ: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наличие гражданства РФ;</a:t>
            </a:r>
          </a:p>
          <a:p>
            <a:pPr eaLnBrk="1" hangingPunct="1"/>
            <a:r>
              <a:rPr lang="ru-RU" smtClean="0"/>
              <a:t>возраст от 16 до 21 года (включительно);</a:t>
            </a:r>
          </a:p>
          <a:p>
            <a:pPr eaLnBrk="1" hangingPunct="1"/>
            <a:r>
              <a:rPr lang="ru-RU" smtClean="0"/>
              <a:t>пригодность к воинской службе по состоянию здоровья </a:t>
            </a:r>
            <a:r>
              <a:rPr lang="ru-RU" sz="2400" smtClean="0"/>
              <a:t>(</a:t>
            </a:r>
            <a:r>
              <a:rPr lang="ru-RU" sz="2000" smtClean="0"/>
              <a:t>оценивается по постановлению правительства РФ № 565 от 4 июля 2013г.)</a:t>
            </a:r>
          </a:p>
          <a:p>
            <a:pPr eaLnBrk="1" hangingPunct="1"/>
            <a:r>
              <a:rPr lang="ru-RU" smtClean="0"/>
              <a:t>отсутствие судимости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AutoShape 8"/>
          <p:cNvSpPr>
            <a:spLocks noGrp="1" noChangeArrowheads="1"/>
          </p:cNvSpPr>
          <p:nvPr>
            <p:ph type="ctrTitle"/>
          </p:nvPr>
        </p:nvSpPr>
        <p:spPr>
          <a:xfrm>
            <a:off x="323850" y="0"/>
            <a:ext cx="8134350" cy="5949950"/>
          </a:xfrm>
        </p:spPr>
        <p:txBody>
          <a:bodyPr/>
          <a:lstStyle/>
          <a:p>
            <a:pPr eaLnBrk="1" hangingPunct="1"/>
            <a:r>
              <a:rPr lang="ru-RU" sz="3200" smtClean="0"/>
              <a:t>ОБЯЗАТЕЛЬНЫМ УСЛОВИЕМ ПОСТУПЛЕНИЯ В ВУЗЫ МИНИСТЕРСТВА ОБОРОНЫ РФ ЯВЛЯЕТСЯ ДОСТАТОЧНАЯ ФИЗИЧЕСКАЯ ПОДГОТОВКА И ВЫСОКИЕ ПОКАЗАТЕЛИ ПО РЕЗУЛЬТАТАМ ОБЩЕГО СРЕДНЕГО ОБРАЗОВАНИЯ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8686800" y="2852738"/>
            <a:ext cx="133350" cy="74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ВСТУПИТЕЛЬНЫЕ ИСПЫТАНИЯ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В большинстве учебных заведений обязательны </a:t>
            </a:r>
            <a:r>
              <a:rPr lang="ru-RU" b="1" smtClean="0"/>
              <a:t>профильные математика и русский язык</a:t>
            </a:r>
            <a:r>
              <a:rPr lang="ru-RU" smtClean="0"/>
              <a:t>. </a:t>
            </a:r>
            <a:r>
              <a:rPr lang="ru-RU" b="1" smtClean="0"/>
              <a:t>Третий экзамен</a:t>
            </a:r>
            <a:r>
              <a:rPr lang="ru-RU" smtClean="0"/>
              <a:t> зависит от профильного направления ВУЗа. Например, физику требуют для военно-технических специальностей, обществознание – для юридических и правовых, химию и биологию – для медицинских и т. д.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ВСТУПИТЕЛЬНЫЕ ИСПЫТАНИЯ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Кроме ЕГЭ обязательно нужно пройти внутренний </a:t>
            </a:r>
            <a:r>
              <a:rPr lang="ru-RU" sz="2400" b="1" smtClean="0"/>
              <a:t>экзамен по физической подготовке</a:t>
            </a:r>
            <a:r>
              <a:rPr lang="ru-RU" sz="2400" smtClean="0"/>
              <a:t>. Он состоит из следующих нормативов: </a:t>
            </a:r>
          </a:p>
          <a:p>
            <a:pPr eaLnBrk="1" hangingPunct="1"/>
            <a:r>
              <a:rPr lang="ru-RU" sz="2400" smtClean="0"/>
              <a:t>бег 100 м;</a:t>
            </a:r>
          </a:p>
          <a:p>
            <a:pPr eaLnBrk="1" hangingPunct="1"/>
            <a:r>
              <a:rPr lang="ru-RU" sz="2400" smtClean="0"/>
              <a:t>бег 3 км (для девушек – 1км);</a:t>
            </a:r>
          </a:p>
          <a:p>
            <a:pPr eaLnBrk="1" hangingPunct="1"/>
            <a:r>
              <a:rPr lang="ru-RU" sz="2400" smtClean="0"/>
              <a:t>подтягивания на перекладине (для девушек – наклоны туловища из положения лежа);</a:t>
            </a:r>
          </a:p>
          <a:p>
            <a:pPr eaLnBrk="1" hangingPunct="1"/>
            <a:r>
              <a:rPr lang="ru-RU" sz="2400" smtClean="0"/>
              <a:t>плавание 100 м (не во всех вузах).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РЕКОМЕНДУЕМАЯ ПОШАГОВАЯ ИНСТРУКЦИЯ ДЛЯ ПОСТУПЛЕНИЯ В ВУЗЫ МО РФ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775575" cy="3736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 </a:t>
            </a:r>
            <a:r>
              <a:rPr lang="ru-RU" sz="2000" smtClean="0"/>
              <a:t>1) Определитесь с ВУЗом МО РФ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2) Уточните перечень необходимых предметов по ЕГЭ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3) С преподавателем по физической культуре оцените свои показатели по установленным нормативам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4) Не позднее 14 января подготовьте необходимую личную медицинскую документацию и обратитесь в военкомат для прохождения предварительной военно-медицинской комиссии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5) В военном комиссариате пройдите предварительный профессионально- психологический отбор и получите подробную инструкцию об особенностях поступления в выбранный ВУЗ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4883150"/>
          </a:xfrm>
        </p:spPr>
        <p:txBody>
          <a:bodyPr/>
          <a:lstStyle/>
          <a:p>
            <a:pPr eaLnBrk="1" hangingPunct="1"/>
            <a:r>
              <a:rPr lang="ru-RU" b="0" smtClean="0"/>
              <a:t>По результатам профессионального отбора проводится конкурс на зачисление в ВУЗе МО РФ в июле года поступления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Учебный процесс в военном в вузе отличается от гражданских учебных заведений. Вас ждет требования по воинской дисциплине, проживание в не дома, высокие физические нагрузки. Помимо лекций и практических занятий, вы будете проходить строевую, огневую, тактическую  и специальную подготовку.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Ссылка для скачивания файлов: </a:t>
            </a:r>
            <a:r>
              <a:rPr lang="ru-RU" sz="2400" u="sng" smtClean="0">
                <a:solidFill>
                  <a:schemeClr val="tx1"/>
                </a:solidFill>
                <a:hlinkClick r:id="rId2"/>
              </a:rPr>
              <a:t>https://cloud.mail.ru/stock/dtxEu6wu29fkiaST7Kp8zhyS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         </a:t>
            </a:r>
            <a:r>
              <a:rPr lang="ru-RU" sz="3800" b="1" dirty="0" smtClean="0"/>
              <a:t>1. ККВУ г. Краснодар Презентация (30 мин) 2021.pptx</a:t>
            </a:r>
            <a:r>
              <a:rPr lang="ru-RU" sz="3800" dirty="0" smtClean="0"/>
              <a:t> (45.6 Мб)</a:t>
            </a:r>
            <a:br>
              <a:rPr lang="ru-RU" sz="3800" dirty="0" smtClean="0"/>
            </a:br>
            <a:r>
              <a:rPr lang="ru-RU" sz="3800" b="1" dirty="0" smtClean="0"/>
              <a:t>2. 2 ВАС 1 факультет (радиосвязи).mp4</a:t>
            </a:r>
            <a:r>
              <a:rPr lang="ru-RU" sz="3800" dirty="0" smtClean="0"/>
              <a:t> (80.1 Мб)</a:t>
            </a:r>
            <a:br>
              <a:rPr lang="ru-RU" sz="3800" dirty="0" smtClean="0"/>
            </a:br>
            <a:r>
              <a:rPr lang="ru-RU" sz="3800" b="1" dirty="0" smtClean="0"/>
              <a:t>3. 1 АГИТАЦИЯ 2019 5 мин..mp4</a:t>
            </a:r>
            <a:r>
              <a:rPr lang="ru-RU" sz="3800" dirty="0" smtClean="0"/>
              <a:t> (385.5 Мб)</a:t>
            </a:r>
            <a:br>
              <a:rPr lang="ru-RU" sz="3800" dirty="0" smtClean="0"/>
            </a:br>
            <a:r>
              <a:rPr lang="ru-RU" sz="3800" b="1" dirty="0" smtClean="0"/>
              <a:t>4. 7 Набор кандидатов для поступления в ВА ВКО (13-24 июля 2019г.).mp4</a:t>
            </a:r>
            <a:r>
              <a:rPr lang="ru-RU" sz="3800" dirty="0" smtClean="0"/>
              <a:t> (286.2 Мб)</a:t>
            </a:r>
            <a:br>
              <a:rPr lang="ru-RU" sz="3800" dirty="0" smtClean="0"/>
            </a:br>
            <a:r>
              <a:rPr lang="ru-RU" sz="3800" b="1" dirty="0" smtClean="0"/>
              <a:t>5. ВИ ЖДВ и </a:t>
            </a:r>
            <a:r>
              <a:rPr lang="ru-RU" sz="3800" b="1" dirty="0" err="1" smtClean="0"/>
              <a:t>ВОСО.avi</a:t>
            </a:r>
            <a:r>
              <a:rPr lang="ru-RU" sz="3800" dirty="0" smtClean="0"/>
              <a:t> (417.1 Мб)</a:t>
            </a:r>
            <a:br>
              <a:rPr lang="ru-RU" sz="3800" dirty="0" smtClean="0"/>
            </a:br>
            <a:r>
              <a:rPr lang="ru-RU" sz="3800" b="1" dirty="0" smtClean="0"/>
              <a:t>6. 1 Презентация ВАМТО 22.10 1080.mp4</a:t>
            </a:r>
            <a:r>
              <a:rPr lang="ru-RU" sz="3800" dirty="0" smtClean="0"/>
              <a:t> (256.1 Мб)</a:t>
            </a:r>
            <a:br>
              <a:rPr lang="ru-RU" sz="3800" dirty="0" smtClean="0"/>
            </a:br>
            <a:r>
              <a:rPr lang="ru-RU" sz="3800" b="1" dirty="0" smtClean="0"/>
              <a:t>7. 2 </a:t>
            </a:r>
            <a:r>
              <a:rPr lang="ru-RU" sz="3800" b="1" dirty="0" err="1" smtClean="0"/>
              <a:t>Видеоинструкция</a:t>
            </a:r>
            <a:r>
              <a:rPr lang="ru-RU" sz="3800" b="1" dirty="0" smtClean="0"/>
              <a:t> 2019 для поступающих в ВА МТО 1080.mp4</a:t>
            </a:r>
            <a:r>
              <a:rPr lang="ru-RU" sz="3800" dirty="0" smtClean="0"/>
              <a:t> (515.5 Мб)</a:t>
            </a:r>
            <a:br>
              <a:rPr lang="ru-RU" sz="3800" dirty="0" smtClean="0"/>
            </a:br>
            <a:r>
              <a:rPr lang="ru-RU" sz="3800" b="1" dirty="0" smtClean="0"/>
              <a:t>8. 001_презентация ВМПИ (с разверткой).</a:t>
            </a:r>
            <a:r>
              <a:rPr lang="ru-RU" sz="3800" b="1" dirty="0" err="1" smtClean="0"/>
              <a:t>pptx</a:t>
            </a:r>
            <a:r>
              <a:rPr lang="ru-RU" sz="3800" dirty="0" smtClean="0"/>
              <a:t> (26.6 Мб)</a:t>
            </a:r>
            <a:br>
              <a:rPr lang="ru-RU" sz="3800" dirty="0" smtClean="0"/>
            </a:br>
            <a:r>
              <a:rPr lang="ru-RU" sz="3800" b="1" dirty="0" smtClean="0"/>
              <a:t>9. 03_фильм о ВМПИ - продолжение (13мин).mp4</a:t>
            </a:r>
            <a:r>
              <a:rPr lang="ru-RU" sz="3800" dirty="0" smtClean="0"/>
              <a:t> (159 Мб)</a:t>
            </a:r>
            <a:br>
              <a:rPr lang="ru-RU" sz="3800" dirty="0" smtClean="0"/>
            </a:br>
            <a:r>
              <a:rPr lang="ru-RU" sz="3800" b="1" dirty="0" smtClean="0"/>
              <a:t>10. 03_фильм о ВМПИ (13мин).</a:t>
            </a:r>
            <a:r>
              <a:rPr lang="ru-RU" sz="3800" b="1" dirty="0" err="1" smtClean="0"/>
              <a:t>wmv</a:t>
            </a:r>
            <a:r>
              <a:rPr lang="ru-RU" sz="3800" dirty="0" smtClean="0"/>
              <a:t> (149.4 Мб)</a:t>
            </a:r>
            <a:br>
              <a:rPr lang="ru-RU" sz="3800" dirty="0" smtClean="0"/>
            </a:br>
            <a:r>
              <a:rPr lang="ru-RU" sz="3800" b="1" dirty="0" smtClean="0"/>
              <a:t>11. </a:t>
            </a:r>
            <a:r>
              <a:rPr lang="ru-RU" sz="3800" b="1" dirty="0" err="1" smtClean="0"/>
              <a:t>Авиация.mpg</a:t>
            </a:r>
            <a:r>
              <a:rPr lang="ru-RU" sz="3800" dirty="0" smtClean="0"/>
              <a:t> (316.2 Мб)</a:t>
            </a:r>
            <a:br>
              <a:rPr lang="ru-RU" sz="3800" dirty="0" smtClean="0"/>
            </a:br>
            <a:r>
              <a:rPr lang="ru-RU" sz="3800" b="1" dirty="0" smtClean="0"/>
              <a:t>12. Краснодарское ВВАУЛ.mp4</a:t>
            </a:r>
            <a:r>
              <a:rPr lang="ru-RU" sz="3800" dirty="0" smtClean="0"/>
              <a:t> (239.8 Мб)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Ссылка для скачивания файлов: </a:t>
            </a:r>
            <a:r>
              <a:rPr lang="ru-RU" u="sng" dirty="0" smtClean="0">
                <a:hlinkClick r:id="rId2"/>
              </a:rPr>
              <a:t>https://cloud.mail.ru/stock/dtxEu6wu29fkiaST7Kp8zhyS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Файлы будут храниться до 19.04.2021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123</TotalTime>
  <Words>240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Agency FB</vt:lpstr>
      <vt:lpstr>Капсулы</vt:lpstr>
      <vt:lpstr>ЕСТЬ ТАКАЯ ПРОФЕССИЯ-РОДИНУ ЗАЩИЩАТЬ!</vt:lpstr>
      <vt:lpstr>При каких условиях можно поступать в ВУЗы МО РФ:</vt:lpstr>
      <vt:lpstr>ОБЯЗАТЕЛЬНЫМ УСЛОВИЕМ ПОСТУПЛЕНИЯ В ВУЗЫ МИНИСТЕРСТВА ОБОРОНЫ РФ ЯВЛЯЕТСЯ ДОСТАТОЧНАЯ ФИЗИЧЕСКАЯ ПОДГОТОВКА И ВЫСОКИЕ ПОКАЗАТЕЛИ ПО РЕЗУЛЬТАТАМ ОБЩЕГО СРЕДНЕГО ОБРАЗОВАНИЯ</vt:lpstr>
      <vt:lpstr>ВСТУПИТЕЛЬНЫЕ ИСПЫТАНИЯ</vt:lpstr>
      <vt:lpstr>ВСТУПИТЕЛЬНЫЕ ИСПЫТАНИЯ</vt:lpstr>
      <vt:lpstr>РЕКОМЕНДУЕМАЯ ПОШАГОВАЯ ИНСТРУКЦИЯ ДЛЯ ПОСТУПЛЕНИЯ В ВУЗЫ МО РФ</vt:lpstr>
      <vt:lpstr>По результатам профессионального отбора проводится конкурс на зачисление в ВУЗе МО РФ в июле года поступления</vt:lpstr>
      <vt:lpstr>Слайд 8</vt:lpstr>
      <vt:lpstr>Ссылка для скачивания файлов: https://cloud.mail.ru/stock/dtxEu6wu29fkiaST7Kp8zhyS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ЕСТЬ ТАКАЯ ПРОФЕССИЯ-РОДИНУ ЗАЩИЩАТЬ!</dc:title>
  <dc:creator>800251</dc:creator>
  <cp:lastModifiedBy>user</cp:lastModifiedBy>
  <cp:revision>8</cp:revision>
  <dcterms:created xsi:type="dcterms:W3CDTF">2018-12-09T16:25:35Z</dcterms:created>
  <dcterms:modified xsi:type="dcterms:W3CDTF">2020-11-17T17:20:07Z</dcterms:modified>
</cp:coreProperties>
</file>