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0" r:id="rId3"/>
    <p:sldId id="261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71" r:id="rId13"/>
    <p:sldId id="272" r:id="rId14"/>
    <p:sldId id="273" r:id="rId15"/>
    <p:sldId id="280" r:id="rId16"/>
    <p:sldId id="274" r:id="rId17"/>
    <p:sldId id="275" r:id="rId18"/>
    <p:sldId id="276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B7997-9A02-4959-A710-5EE377E538BB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E281-7F11-42A9-B514-31A5DB378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799C-4AF0-4CAB-B3DA-2F9C63EACA7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EDEA-BCD9-4DFE-99DF-FD09E6F39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088232"/>
          </a:xfrm>
        </p:spPr>
        <p:txBody>
          <a:bodyPr>
            <a:noAutofit/>
          </a:bodyPr>
          <a:lstStyle/>
          <a:p>
            <a:r>
              <a:rPr lang="de-DE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de-DE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Mein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de-DE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Wörterbuch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5400" b="1" dirty="0" smtClean="0">
                <a:solidFill>
                  <a:schemeClr val="tx2"/>
                </a:solidFill>
              </a:rPr>
              <a:t>K</a:t>
            </a:r>
            <a:r>
              <a:rPr lang="de-DE" sz="5400" b="1" dirty="0" smtClean="0">
                <a:solidFill>
                  <a:schemeClr val="tx2"/>
                </a:solidFill>
              </a:rPr>
              <a:t>leidung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800" dirty="0" smtClean="0"/>
          </a:p>
          <a:p>
            <a:pPr>
              <a:buNone/>
            </a:pPr>
            <a:r>
              <a:rPr lang="de-DE" sz="6000" b="1" dirty="0" smtClean="0"/>
              <a:t> der Hut</a:t>
            </a:r>
            <a:endParaRPr lang="ru-RU" sz="6000" b="1" dirty="0"/>
          </a:p>
        </p:txBody>
      </p:sp>
      <p:pic>
        <p:nvPicPr>
          <p:cNvPr id="9218" name="Picture 2" descr="C:\Users\Ирина\Downloads\bc2e631dcc4460b193c831cc7a80c5965bfdcc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431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3500" b="1" dirty="0" smtClean="0"/>
              <a:t>der Mantel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die Bluse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das Kleid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die Hose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die Mütze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die Jacke</a:t>
            </a:r>
          </a:p>
          <a:p>
            <a:pPr>
              <a:lnSpc>
                <a:spcPct val="120000"/>
              </a:lnSpc>
            </a:pPr>
            <a:r>
              <a:rPr lang="de-DE" sz="3500" b="1" dirty="0" smtClean="0"/>
              <a:t>der Hut</a:t>
            </a:r>
            <a:endParaRPr lang="ru-RU" sz="3500" b="1" dirty="0" smtClean="0"/>
          </a:p>
          <a:p>
            <a:pPr>
              <a:lnSpc>
                <a:spcPct val="120000"/>
              </a:lnSpc>
            </a:pPr>
            <a:r>
              <a:rPr lang="de-DE" sz="3500" b="1" dirty="0" smtClean="0"/>
              <a:t>der Schuh</a:t>
            </a:r>
            <a:endParaRPr lang="ru-RU" sz="35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пальто</a:t>
            </a:r>
            <a:endParaRPr lang="en-US" sz="3200" b="1" dirty="0" smtClean="0"/>
          </a:p>
          <a:p>
            <a:r>
              <a:rPr lang="ru-RU" sz="3200" b="1" dirty="0" smtClean="0"/>
              <a:t>блузка</a:t>
            </a:r>
            <a:endParaRPr lang="de-DE" sz="3200" b="1" dirty="0" smtClean="0"/>
          </a:p>
          <a:p>
            <a:r>
              <a:rPr lang="ru-RU" sz="3200" b="1" dirty="0" smtClean="0"/>
              <a:t>платье</a:t>
            </a:r>
            <a:endParaRPr lang="de-DE" sz="3200" b="1" dirty="0" smtClean="0"/>
          </a:p>
          <a:p>
            <a:r>
              <a:rPr lang="ru-RU" sz="3200" b="1" dirty="0" smtClean="0"/>
              <a:t>брюки</a:t>
            </a:r>
            <a:endParaRPr lang="de-DE" sz="3200" b="1" dirty="0"/>
          </a:p>
          <a:p>
            <a:r>
              <a:rPr lang="ru-RU" sz="3200" b="1" dirty="0" smtClean="0"/>
              <a:t>шапочка</a:t>
            </a:r>
            <a:endParaRPr lang="de-DE" sz="3200" b="1" dirty="0" smtClean="0"/>
          </a:p>
          <a:p>
            <a:r>
              <a:rPr lang="ru-RU" sz="3200" b="1" dirty="0" smtClean="0"/>
              <a:t>куртка</a:t>
            </a:r>
            <a:endParaRPr lang="de-DE" sz="3200" b="1" dirty="0" smtClean="0"/>
          </a:p>
          <a:p>
            <a:r>
              <a:rPr lang="ru-RU" sz="3200" b="1" dirty="0" smtClean="0"/>
              <a:t>шляпа</a:t>
            </a:r>
            <a:endParaRPr lang="de-DE" sz="3200" b="1" dirty="0" smtClean="0"/>
          </a:p>
          <a:p>
            <a:r>
              <a:rPr lang="ru-RU" sz="3200" b="1" dirty="0" smtClean="0"/>
              <a:t>ботинок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84296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Die Kleidung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  zwei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sz="6000" b="1" dirty="0" smtClean="0"/>
              <a:t> die </a:t>
            </a:r>
            <a:r>
              <a:rPr lang="en-US" sz="6000" b="1" dirty="0" err="1" smtClean="0"/>
              <a:t>Schuhe</a:t>
            </a:r>
            <a:endParaRPr lang="ru-RU" sz="6000" b="1" dirty="0"/>
          </a:p>
        </p:txBody>
      </p:sp>
      <p:pic>
        <p:nvPicPr>
          <p:cNvPr id="1026" name="Picture 2" descr="C:\Users\Ирина\Downloads\2_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sechs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/>
              <a:t>die Hosen</a:t>
            </a:r>
            <a:endParaRPr lang="ru-RU" sz="6000" b="1" dirty="0"/>
          </a:p>
        </p:txBody>
      </p:sp>
      <p:pic>
        <p:nvPicPr>
          <p:cNvPr id="3074" name="Picture 2" descr="C:\Users\Ирина\Downloads\1329634229_bruki_dlya_polni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9271"/>
            <a:ext cx="4038600" cy="374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fünf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sz="6000" b="1" dirty="0" smtClean="0"/>
              <a:t>die H</a:t>
            </a:r>
            <a:r>
              <a:rPr lang="de-DE" sz="6000" b="1" dirty="0" err="1" smtClean="0"/>
              <a:t>üte</a:t>
            </a:r>
            <a:endParaRPr lang="ru-RU" sz="6000" b="1" dirty="0"/>
          </a:p>
        </p:txBody>
      </p:sp>
      <p:pic>
        <p:nvPicPr>
          <p:cNvPr id="2050" name="Picture 2" descr="C:\Users\Ирина\Downloads\8qaYszjDf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9210"/>
            <a:ext cx="4038600" cy="268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zwei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6000" b="1" dirty="0" smtClean="0"/>
              <a:t>die Blusen</a:t>
            </a:r>
            <a:endParaRPr lang="ru-RU" sz="6000" b="1" dirty="0"/>
          </a:p>
        </p:txBody>
      </p:sp>
      <p:pic>
        <p:nvPicPr>
          <p:cNvPr id="11266" name="Picture 2" descr="C:\Users\Ирина\Downloads\1049293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00201"/>
            <a:ext cx="2500329" cy="2900370"/>
          </a:xfrm>
          <a:prstGeom prst="rect">
            <a:avLst/>
          </a:prstGeom>
          <a:noFill/>
        </p:spPr>
      </p:pic>
      <p:pic>
        <p:nvPicPr>
          <p:cNvPr id="11267" name="Picture 3" descr="C:\Users\Ирина\Downloads\102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57562"/>
            <a:ext cx="2428892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drei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6000" b="1" dirty="0" smtClean="0"/>
              <a:t>die Mäntel</a:t>
            </a:r>
            <a:endParaRPr lang="ru-RU" sz="6000" b="1" dirty="0"/>
          </a:p>
        </p:txBody>
      </p:sp>
      <p:pic>
        <p:nvPicPr>
          <p:cNvPr id="4098" name="Picture 2" descr="C:\Users\Ирина\Downloads\825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2828916" cy="2513813"/>
          </a:xfrm>
          <a:prstGeom prst="rect">
            <a:avLst/>
          </a:prstGeom>
          <a:noFill/>
        </p:spPr>
      </p:pic>
      <p:pic>
        <p:nvPicPr>
          <p:cNvPr id="4100" name="Picture 4" descr="C:\Users\Ирина\Downloads\62b148e35c0e4247ab4ea6a159cc3b8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00438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zwei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u-RU" sz="6000" b="1" dirty="0" smtClean="0"/>
              <a:t>   </a:t>
            </a:r>
            <a:r>
              <a:rPr lang="de-DE" sz="6000" b="1" dirty="0" smtClean="0"/>
              <a:t>die</a:t>
            </a:r>
            <a:r>
              <a:rPr lang="ru-RU" sz="6000" b="1" dirty="0" smtClean="0"/>
              <a:t> </a:t>
            </a:r>
            <a:r>
              <a:rPr lang="de-DE" sz="6000" b="1" dirty="0" smtClean="0"/>
              <a:t>Kleider</a:t>
            </a:r>
            <a:r>
              <a:rPr lang="ru-RU" sz="6000" b="1" dirty="0" smtClean="0"/>
              <a:t>   </a:t>
            </a:r>
            <a:endParaRPr lang="ru-RU" sz="6000" b="1" dirty="0"/>
          </a:p>
        </p:txBody>
      </p:sp>
      <p:pic>
        <p:nvPicPr>
          <p:cNvPr id="1026" name="Picture 2" descr="C:\Users\Ирина\Downloads\55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3000364" cy="2786082"/>
          </a:xfrm>
          <a:prstGeom prst="rect">
            <a:avLst/>
          </a:prstGeom>
          <a:noFill/>
        </p:spPr>
      </p:pic>
      <p:pic>
        <p:nvPicPr>
          <p:cNvPr id="1027" name="Picture 3" descr="C:\Users\Ирина\Downloads\d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235745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zwei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6000" b="1" dirty="0" smtClean="0"/>
              <a:t>die Jacken</a:t>
            </a:r>
            <a:endParaRPr lang="ru-RU" sz="6000" b="1" dirty="0"/>
          </a:p>
        </p:txBody>
      </p:sp>
      <p:pic>
        <p:nvPicPr>
          <p:cNvPr id="5122" name="Picture 2" descr="C:\Users\Ирина\Downloads\0812182033jacket-smarty-shift-gray-zo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2220119"/>
            <a:ext cx="272415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vier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6000" b="1" dirty="0" smtClean="0"/>
              <a:t>die Hemde</a:t>
            </a:r>
            <a:endParaRPr lang="ru-RU" sz="6000" b="1" dirty="0"/>
          </a:p>
        </p:txBody>
      </p:sp>
      <p:pic>
        <p:nvPicPr>
          <p:cNvPr id="10242" name="Picture 2" descr="C:\Users\Ирина\Downloads\i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2071702" cy="2291564"/>
          </a:xfrm>
          <a:prstGeom prst="rect">
            <a:avLst/>
          </a:prstGeom>
          <a:noFill/>
        </p:spPr>
      </p:pic>
      <p:pic>
        <p:nvPicPr>
          <p:cNvPr id="10243" name="Picture 3" descr="C:\Users\Ирина\Downloads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2143140" cy="2143140"/>
          </a:xfrm>
          <a:prstGeom prst="rect">
            <a:avLst/>
          </a:prstGeom>
          <a:noFill/>
        </p:spPr>
      </p:pic>
      <p:pic>
        <p:nvPicPr>
          <p:cNvPr id="10244" name="Picture 4" descr="C:\Users\Ирин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572008"/>
            <a:ext cx="2071703" cy="2000264"/>
          </a:xfrm>
          <a:prstGeom prst="rect">
            <a:avLst/>
          </a:prstGeom>
          <a:noFill/>
        </p:spPr>
      </p:pic>
      <p:pic>
        <p:nvPicPr>
          <p:cNvPr id="10245" name="Picture 5" descr="C:\Users\Ирина\Downloads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357430"/>
            <a:ext cx="21431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Ирина\Downloads\62b148e35c0e4247ab4ea6a159cc3b8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49" y="1600200"/>
            <a:ext cx="3399501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244334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6000" b="1" dirty="0" smtClean="0"/>
              <a:t>der Mantel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viele,  zwei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6000" b="1" dirty="0" smtClean="0"/>
              <a:t>die Mützen</a:t>
            </a:r>
            <a:endParaRPr lang="ru-RU" sz="6000" b="1" dirty="0"/>
          </a:p>
        </p:txBody>
      </p:sp>
      <p:pic>
        <p:nvPicPr>
          <p:cNvPr id="1026" name="Picture 2" descr="C:\Users\Ирина\Downloads\i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928958" cy="257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de-DE" sz="6000" b="1" dirty="0" smtClean="0"/>
              <a:t> der Schuh</a:t>
            </a:r>
            <a:endParaRPr lang="ru-RU" sz="6000" b="1" dirty="0"/>
          </a:p>
        </p:txBody>
      </p:sp>
      <p:pic>
        <p:nvPicPr>
          <p:cNvPr id="2050" name="Picture 2" descr="C:\Users\Ирина\Downloads\ms-48378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86744"/>
            <a:ext cx="333375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6000" b="1" dirty="0" smtClean="0"/>
              <a:t> </a:t>
            </a:r>
            <a:r>
              <a:rPr lang="de-DE" sz="6000" b="1" dirty="0" smtClean="0"/>
              <a:t>das Kleid</a:t>
            </a:r>
            <a:endParaRPr lang="ru-RU" sz="6000" b="1" dirty="0" smtClean="0"/>
          </a:p>
          <a:p>
            <a:endParaRPr lang="ru-RU" dirty="0"/>
          </a:p>
        </p:txBody>
      </p:sp>
      <p:pic>
        <p:nvPicPr>
          <p:cNvPr id="1026" name="Picture 2" descr="C:\Users\Ирина\Downloads\55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29089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6000" b="1" dirty="0" smtClean="0"/>
              <a:t> </a:t>
            </a:r>
            <a:r>
              <a:rPr lang="de-DE" sz="6000" b="1" dirty="0" smtClean="0"/>
              <a:t>die Mütze</a:t>
            </a:r>
            <a:endParaRPr lang="ru-RU" sz="6000" b="1" dirty="0"/>
          </a:p>
        </p:txBody>
      </p:sp>
      <p:pic>
        <p:nvPicPr>
          <p:cNvPr id="4098" name="Picture 2" descr="C:\Users\Ирина\Downloads\post-16389-1279257493_thu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71008"/>
            <a:ext cx="4038600" cy="338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7200" b="1" dirty="0" smtClean="0"/>
              <a:t>   </a:t>
            </a:r>
            <a:r>
              <a:rPr lang="de-DE" sz="6000" b="1" dirty="0" smtClean="0"/>
              <a:t>die </a:t>
            </a:r>
            <a:r>
              <a:rPr lang="ru-RU" sz="6000" b="1" dirty="0" smtClean="0"/>
              <a:t> Н</a:t>
            </a:r>
            <a:r>
              <a:rPr lang="de-DE" sz="6000" b="1" smtClean="0"/>
              <a:t>ose</a:t>
            </a:r>
            <a:endParaRPr lang="ru-RU" sz="6000" b="1" dirty="0"/>
          </a:p>
        </p:txBody>
      </p:sp>
      <p:pic>
        <p:nvPicPr>
          <p:cNvPr id="5122" name="Picture 2" descr="C:\Users\Ирина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071833" cy="4071966"/>
          </a:xfrm>
          <a:prstGeom prst="rect">
            <a:avLst/>
          </a:prstGeom>
          <a:noFill/>
        </p:spPr>
      </p:pic>
      <p:pic>
        <p:nvPicPr>
          <p:cNvPr id="12290" name="Picture 2" descr="C:\Users\Ирина\Downloads\9044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143404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/>
              <a:t> </a:t>
            </a:r>
            <a:r>
              <a:rPr lang="ru-RU" sz="6600" dirty="0" smtClean="0"/>
              <a:t>   </a:t>
            </a:r>
            <a:r>
              <a:rPr lang="de-DE" sz="6000" b="1" dirty="0" smtClean="0"/>
              <a:t>die Jacke</a:t>
            </a:r>
            <a:endParaRPr lang="ru-RU" sz="6000" b="1" dirty="0"/>
          </a:p>
        </p:txBody>
      </p:sp>
      <p:pic>
        <p:nvPicPr>
          <p:cNvPr id="6146" name="Picture 2" descr="C:\Users\Ирина\Downloads\36f472725444405dc64b57ce5ca784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59" y="1600200"/>
            <a:ext cx="39576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6000" b="1" dirty="0" smtClean="0"/>
              <a:t>   </a:t>
            </a:r>
            <a:r>
              <a:rPr lang="de-DE" sz="6000" b="1" dirty="0" smtClean="0"/>
              <a:t>das Hemd</a:t>
            </a:r>
            <a:endParaRPr lang="ru-RU" sz="6000" b="1" dirty="0"/>
          </a:p>
        </p:txBody>
      </p:sp>
      <p:pic>
        <p:nvPicPr>
          <p:cNvPr id="7170" name="Picture 2" descr="C:\Users\Ирина\Download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928802"/>
            <a:ext cx="407196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/>
              <a:t> </a:t>
            </a:r>
            <a:r>
              <a:rPr lang="ru-RU" sz="6600" dirty="0" smtClean="0"/>
              <a:t>   </a:t>
            </a:r>
            <a:r>
              <a:rPr lang="de-DE" sz="6000" b="1" dirty="0" smtClean="0"/>
              <a:t>die Bluse</a:t>
            </a:r>
            <a:endParaRPr lang="ru-RU" sz="6000" b="1" dirty="0"/>
          </a:p>
        </p:txBody>
      </p:sp>
      <p:pic>
        <p:nvPicPr>
          <p:cNvPr id="8195" name="Picture 3" descr="C:\Users\Ирина\Downloads\93-3-f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56" y="1600200"/>
            <a:ext cx="342968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107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Mein  Wörterbuch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zwei</vt:lpstr>
      <vt:lpstr>viele,  sechs</vt:lpstr>
      <vt:lpstr>viele,  fünf</vt:lpstr>
      <vt:lpstr>viele,  zwei</vt:lpstr>
      <vt:lpstr>viele,  drei</vt:lpstr>
      <vt:lpstr>viele, zwei </vt:lpstr>
      <vt:lpstr>viele,  zwei</vt:lpstr>
      <vt:lpstr>viele,  vier</vt:lpstr>
      <vt:lpstr>viele,  zwei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22</cp:revision>
  <dcterms:created xsi:type="dcterms:W3CDTF">2013-03-01T17:49:01Z</dcterms:created>
  <dcterms:modified xsi:type="dcterms:W3CDTF">2022-09-03T07:21:03Z</dcterms:modified>
</cp:coreProperties>
</file>