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ms-office.drawingml.diagramDrawing+xml" PartName="/ppt/diagrams/drawing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2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drawingml.diagramColors+xml" PartName="/ppt/diagrams/colors2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ms-office.drawingml.diagramDrawing+xml" PartName="/ppt/diagrams/drawing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5"/>
  </p:notesMasterIdLst>
  <p:sldIdLst>
    <p:sldId id="256" r:id="rId2"/>
    <p:sldId id="304" r:id="rId3"/>
    <p:sldId id="281" r:id="rId4"/>
    <p:sldId id="279" r:id="rId5"/>
    <p:sldId id="306" r:id="rId6"/>
    <p:sldId id="307" r:id="rId7"/>
    <p:sldId id="308" r:id="rId8"/>
    <p:sldId id="312" r:id="rId9"/>
    <p:sldId id="313" r:id="rId10"/>
    <p:sldId id="309" r:id="rId11"/>
    <p:sldId id="305" r:id="rId12"/>
    <p:sldId id="333" r:id="rId13"/>
    <p:sldId id="311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1" r:id="rId22"/>
    <p:sldId id="278" r:id="rId23"/>
    <p:sldId id="323" r:id="rId24"/>
    <p:sldId id="324" r:id="rId25"/>
    <p:sldId id="325" r:id="rId26"/>
    <p:sldId id="326" r:id="rId27"/>
    <p:sldId id="330" r:id="rId28"/>
    <p:sldId id="327" r:id="rId29"/>
    <p:sldId id="328" r:id="rId30"/>
    <p:sldId id="329" r:id="rId31"/>
    <p:sldId id="331" r:id="rId32"/>
    <p:sldId id="332" r:id="rId33"/>
    <p:sldId id="334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2581" autoAdjust="0"/>
  </p:normalViewPr>
  <p:slideViewPr>
    <p:cSldViewPr>
      <p:cViewPr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10FF9-966C-4FB9-A44C-53BF95F921C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1C467F-FDE0-4E51-8161-6732F11C1FC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Учитель</a:t>
          </a:r>
          <a:endParaRPr lang="ru-RU" dirty="0">
            <a:solidFill>
              <a:schemeClr val="bg1"/>
            </a:solidFill>
          </a:endParaRPr>
        </a:p>
      </dgm:t>
    </dgm:pt>
    <dgm:pt modelId="{46FAA9FE-09FD-41BB-BC18-0204A6E873FD}" type="parTrans" cxnId="{96ABE49E-482B-4BD7-8518-440F4B24FC4B}">
      <dgm:prSet/>
      <dgm:spPr/>
      <dgm:t>
        <a:bodyPr/>
        <a:lstStyle/>
        <a:p>
          <a:endParaRPr lang="ru-RU"/>
        </a:p>
      </dgm:t>
    </dgm:pt>
    <dgm:pt modelId="{6AF47FBF-CB43-44BB-A4E5-10DB2B1A4FD0}" type="sibTrans" cxnId="{96ABE49E-482B-4BD7-8518-440F4B24FC4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394D78DB-DC45-4BF5-B8E2-A37307C899BC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3253F34E-1470-47FB-975F-76814805BF4A}" type="parTrans" cxnId="{F555B5FC-1495-488C-9459-2F1374B7568E}">
      <dgm:prSet/>
      <dgm:spPr/>
      <dgm:t>
        <a:bodyPr/>
        <a:lstStyle/>
        <a:p>
          <a:endParaRPr lang="ru-RU"/>
        </a:p>
      </dgm:t>
    </dgm:pt>
    <dgm:pt modelId="{2FF385B4-8565-48F6-BE38-A3EC1AF4FBAE}" type="sibTrans" cxnId="{F555B5FC-1495-488C-9459-2F1374B7568E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71287201-E523-4B48-99E1-CF6B3F753A95}">
      <dgm:prSet phldrT="[Текст]"/>
      <dgm:spPr/>
      <dgm:t>
        <a:bodyPr/>
        <a:lstStyle/>
        <a:p>
          <a:r>
            <a:rPr lang="ru-RU" dirty="0" smtClean="0"/>
            <a:t>Ученик</a:t>
          </a:r>
          <a:endParaRPr lang="ru-RU" dirty="0"/>
        </a:p>
      </dgm:t>
    </dgm:pt>
    <dgm:pt modelId="{1E5BDC61-6901-42FE-A013-1F8C21BD1732}" type="parTrans" cxnId="{A4C478EF-3691-46DC-8480-39E9BD6F4720}">
      <dgm:prSet/>
      <dgm:spPr/>
      <dgm:t>
        <a:bodyPr/>
        <a:lstStyle/>
        <a:p>
          <a:endParaRPr lang="ru-RU"/>
        </a:p>
      </dgm:t>
    </dgm:pt>
    <dgm:pt modelId="{8F5197B2-3BFD-40B7-B640-7F22F240773B}" type="sibTrans" cxnId="{A4C478EF-3691-46DC-8480-39E9BD6F472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93FDA19E-B409-4C27-AC1C-621C58A12365}" type="pres">
      <dgm:prSet presAssocID="{04410FF9-966C-4FB9-A44C-53BF95F921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16EB7-8B45-42D6-AABF-7088A9E43E9B}" type="pres">
      <dgm:prSet presAssocID="{9A1C467F-FDE0-4E51-8161-6732F11C1FC2}" presName="node" presStyleLbl="node1" presStyleIdx="0" presStyleCnt="3" custRadScaleRad="92783" custRadScaleInc="-14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DA5AF-E820-4AC9-9807-4C005C1C1915}" type="pres">
      <dgm:prSet presAssocID="{6AF47FBF-CB43-44BB-A4E5-10DB2B1A4FD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B04EC61-2CCC-4104-BFFD-99FD4108844D}" type="pres">
      <dgm:prSet presAssocID="{6AF47FBF-CB43-44BB-A4E5-10DB2B1A4FD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1B09754-67EC-4A2A-8309-48FFB9396DDE}" type="pres">
      <dgm:prSet presAssocID="{394D78DB-DC45-4BF5-B8E2-A37307C899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39A05-C96A-4C44-9D8C-0CF249E8BABB}" type="pres">
      <dgm:prSet presAssocID="{2FF385B4-8565-48F6-BE38-A3EC1AF4FBA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83A10F2-BE1F-406E-A4A9-34B1386C8532}" type="pres">
      <dgm:prSet presAssocID="{2FF385B4-8565-48F6-BE38-A3EC1AF4FBA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FDB0FFB-B28D-449F-9732-5BE1F39C121A}" type="pres">
      <dgm:prSet presAssocID="{71287201-E523-4B48-99E1-CF6B3F753A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509D8-6E11-4600-860E-00792AF687B5}" type="pres">
      <dgm:prSet presAssocID="{8F5197B2-3BFD-40B7-B640-7F22F240773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AA98A90-F7AC-4A07-913F-7C156FB4381B}" type="pres">
      <dgm:prSet presAssocID="{8F5197B2-3BFD-40B7-B640-7F22F240773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420AD10-D251-45A8-BA3D-BE8683F9A63E}" type="presOf" srcId="{2FF385B4-8565-48F6-BE38-A3EC1AF4FBAE}" destId="{51739A05-C96A-4C44-9D8C-0CF249E8BABB}" srcOrd="0" destOrd="0" presId="urn:microsoft.com/office/officeart/2005/8/layout/cycle7"/>
    <dgm:cxn modelId="{D745FD83-A754-4C7B-92F6-65A42CB0CADF}" type="presOf" srcId="{8F5197B2-3BFD-40B7-B640-7F22F240773B}" destId="{78A509D8-6E11-4600-860E-00792AF687B5}" srcOrd="0" destOrd="0" presId="urn:microsoft.com/office/officeart/2005/8/layout/cycle7"/>
    <dgm:cxn modelId="{A3B230CE-1EE8-4C9E-B23C-D4FD2E11F01C}" type="presOf" srcId="{6AF47FBF-CB43-44BB-A4E5-10DB2B1A4FD0}" destId="{4B04EC61-2CCC-4104-BFFD-99FD4108844D}" srcOrd="1" destOrd="0" presId="urn:microsoft.com/office/officeart/2005/8/layout/cycle7"/>
    <dgm:cxn modelId="{A4C478EF-3691-46DC-8480-39E9BD6F4720}" srcId="{04410FF9-966C-4FB9-A44C-53BF95F921C3}" destId="{71287201-E523-4B48-99E1-CF6B3F753A95}" srcOrd="2" destOrd="0" parTransId="{1E5BDC61-6901-42FE-A013-1F8C21BD1732}" sibTransId="{8F5197B2-3BFD-40B7-B640-7F22F240773B}"/>
    <dgm:cxn modelId="{1940C561-A6DE-4867-A7A7-9F420C548825}" type="presOf" srcId="{394D78DB-DC45-4BF5-B8E2-A37307C899BC}" destId="{51B09754-67EC-4A2A-8309-48FFB9396DDE}" srcOrd="0" destOrd="0" presId="urn:microsoft.com/office/officeart/2005/8/layout/cycle7"/>
    <dgm:cxn modelId="{668C0B20-7AE7-4CF7-8E1F-58ED38486F04}" type="presOf" srcId="{6AF47FBF-CB43-44BB-A4E5-10DB2B1A4FD0}" destId="{A15DA5AF-E820-4AC9-9807-4C005C1C1915}" srcOrd="0" destOrd="0" presId="urn:microsoft.com/office/officeart/2005/8/layout/cycle7"/>
    <dgm:cxn modelId="{E1BF9884-306F-4CFE-AFF3-4F0CE117D263}" type="presOf" srcId="{2FF385B4-8565-48F6-BE38-A3EC1AF4FBAE}" destId="{283A10F2-BE1F-406E-A4A9-34B1386C8532}" srcOrd="1" destOrd="0" presId="urn:microsoft.com/office/officeart/2005/8/layout/cycle7"/>
    <dgm:cxn modelId="{F555B5FC-1495-488C-9459-2F1374B7568E}" srcId="{04410FF9-966C-4FB9-A44C-53BF95F921C3}" destId="{394D78DB-DC45-4BF5-B8E2-A37307C899BC}" srcOrd="1" destOrd="0" parTransId="{3253F34E-1470-47FB-975F-76814805BF4A}" sibTransId="{2FF385B4-8565-48F6-BE38-A3EC1AF4FBAE}"/>
    <dgm:cxn modelId="{138A6FB0-EE64-462E-A3C0-3EB85FB1D591}" type="presOf" srcId="{9A1C467F-FDE0-4E51-8161-6732F11C1FC2}" destId="{12516EB7-8B45-42D6-AABF-7088A9E43E9B}" srcOrd="0" destOrd="0" presId="urn:microsoft.com/office/officeart/2005/8/layout/cycle7"/>
    <dgm:cxn modelId="{2D053193-BD3F-49DF-9C56-66E6728A0FF4}" type="presOf" srcId="{8F5197B2-3BFD-40B7-B640-7F22F240773B}" destId="{CAA98A90-F7AC-4A07-913F-7C156FB4381B}" srcOrd="1" destOrd="0" presId="urn:microsoft.com/office/officeart/2005/8/layout/cycle7"/>
    <dgm:cxn modelId="{96ABE49E-482B-4BD7-8518-440F4B24FC4B}" srcId="{04410FF9-966C-4FB9-A44C-53BF95F921C3}" destId="{9A1C467F-FDE0-4E51-8161-6732F11C1FC2}" srcOrd="0" destOrd="0" parTransId="{46FAA9FE-09FD-41BB-BC18-0204A6E873FD}" sibTransId="{6AF47FBF-CB43-44BB-A4E5-10DB2B1A4FD0}"/>
    <dgm:cxn modelId="{B85C6005-B3AF-4403-B5DC-1F604D90D19F}" type="presOf" srcId="{04410FF9-966C-4FB9-A44C-53BF95F921C3}" destId="{93FDA19E-B409-4C27-AC1C-621C58A12365}" srcOrd="0" destOrd="0" presId="urn:microsoft.com/office/officeart/2005/8/layout/cycle7"/>
    <dgm:cxn modelId="{211A1743-7659-45E6-BB16-38CC74C39C95}" type="presOf" srcId="{71287201-E523-4B48-99E1-CF6B3F753A95}" destId="{8FDB0FFB-B28D-449F-9732-5BE1F39C121A}" srcOrd="0" destOrd="0" presId="urn:microsoft.com/office/officeart/2005/8/layout/cycle7"/>
    <dgm:cxn modelId="{A80FD163-E70D-4008-9777-E6A4BFD31EF7}" type="presParOf" srcId="{93FDA19E-B409-4C27-AC1C-621C58A12365}" destId="{12516EB7-8B45-42D6-AABF-7088A9E43E9B}" srcOrd="0" destOrd="0" presId="urn:microsoft.com/office/officeart/2005/8/layout/cycle7"/>
    <dgm:cxn modelId="{88585719-0856-464F-BEB3-554E2020138A}" type="presParOf" srcId="{93FDA19E-B409-4C27-AC1C-621C58A12365}" destId="{A15DA5AF-E820-4AC9-9807-4C005C1C1915}" srcOrd="1" destOrd="0" presId="urn:microsoft.com/office/officeart/2005/8/layout/cycle7"/>
    <dgm:cxn modelId="{19C56F21-8AE1-4368-83A1-88A95F2EC489}" type="presParOf" srcId="{A15DA5AF-E820-4AC9-9807-4C005C1C1915}" destId="{4B04EC61-2CCC-4104-BFFD-99FD4108844D}" srcOrd="0" destOrd="0" presId="urn:microsoft.com/office/officeart/2005/8/layout/cycle7"/>
    <dgm:cxn modelId="{95046594-D61D-4AA1-A13D-D1ADC64FE9CB}" type="presParOf" srcId="{93FDA19E-B409-4C27-AC1C-621C58A12365}" destId="{51B09754-67EC-4A2A-8309-48FFB9396DDE}" srcOrd="2" destOrd="0" presId="urn:microsoft.com/office/officeart/2005/8/layout/cycle7"/>
    <dgm:cxn modelId="{F361B476-D4C8-41E0-995B-CFA2923C1C90}" type="presParOf" srcId="{93FDA19E-B409-4C27-AC1C-621C58A12365}" destId="{51739A05-C96A-4C44-9D8C-0CF249E8BABB}" srcOrd="3" destOrd="0" presId="urn:microsoft.com/office/officeart/2005/8/layout/cycle7"/>
    <dgm:cxn modelId="{1FE1A447-0D13-493C-B04F-A426D264497A}" type="presParOf" srcId="{51739A05-C96A-4C44-9D8C-0CF249E8BABB}" destId="{283A10F2-BE1F-406E-A4A9-34B1386C8532}" srcOrd="0" destOrd="0" presId="urn:microsoft.com/office/officeart/2005/8/layout/cycle7"/>
    <dgm:cxn modelId="{D7553805-0961-49A0-8F11-77549D03A204}" type="presParOf" srcId="{93FDA19E-B409-4C27-AC1C-621C58A12365}" destId="{8FDB0FFB-B28D-449F-9732-5BE1F39C121A}" srcOrd="4" destOrd="0" presId="urn:microsoft.com/office/officeart/2005/8/layout/cycle7"/>
    <dgm:cxn modelId="{1668084B-1BFE-4C4B-8D44-67C10F414048}" type="presParOf" srcId="{93FDA19E-B409-4C27-AC1C-621C58A12365}" destId="{78A509D8-6E11-4600-860E-00792AF687B5}" srcOrd="5" destOrd="0" presId="urn:microsoft.com/office/officeart/2005/8/layout/cycle7"/>
    <dgm:cxn modelId="{C347DF6B-3617-4594-9BAF-BC09CEA921C9}" type="presParOf" srcId="{78A509D8-6E11-4600-860E-00792AF687B5}" destId="{CAA98A90-F7AC-4A07-913F-7C156FB4381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2D00F-450C-4DE3-A9B7-9A531CF02511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BDD47B-745D-4966-852E-5D345F3E8C2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Современная счастливая семья</a:t>
          </a:r>
          <a:endParaRPr lang="ru-RU" sz="2000" dirty="0">
            <a:solidFill>
              <a:schemeClr val="tx1"/>
            </a:solidFill>
          </a:endParaRPr>
        </a:p>
      </dgm:t>
    </dgm:pt>
    <dgm:pt modelId="{F828110D-AAB5-4B9D-A21E-E46A3ABF82D4}" type="parTrans" cxnId="{575CF025-4E68-4D6C-A164-5588029B25C9}">
      <dgm:prSet/>
      <dgm:spPr/>
      <dgm:t>
        <a:bodyPr/>
        <a:lstStyle/>
        <a:p>
          <a:endParaRPr lang="ru-RU"/>
        </a:p>
      </dgm:t>
    </dgm:pt>
    <dgm:pt modelId="{F40BD47A-AC82-4CD3-8433-127D6663A4E2}" type="sibTrans" cxnId="{575CF025-4E68-4D6C-A164-5588029B25C9}">
      <dgm:prSet/>
      <dgm:spPr/>
      <dgm:t>
        <a:bodyPr/>
        <a:lstStyle/>
        <a:p>
          <a:endParaRPr lang="ru-RU"/>
        </a:p>
      </dgm:t>
    </dgm:pt>
    <dgm:pt modelId="{0DA854E5-4CC4-4E94-973D-ED81E77355B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Дружная</a:t>
          </a:r>
          <a:endParaRPr lang="ru-RU" sz="2000" dirty="0">
            <a:solidFill>
              <a:schemeClr val="tx1"/>
            </a:solidFill>
          </a:endParaRPr>
        </a:p>
      </dgm:t>
    </dgm:pt>
    <dgm:pt modelId="{22C33F58-8DFC-4B9B-AAC1-85AEB59369FF}" type="parTrans" cxnId="{D11877B3-4FFA-4A2D-9E4F-F3526ABE9EB8}">
      <dgm:prSet/>
      <dgm:spPr/>
      <dgm:t>
        <a:bodyPr/>
        <a:lstStyle/>
        <a:p>
          <a:endParaRPr lang="ru-RU"/>
        </a:p>
      </dgm:t>
    </dgm:pt>
    <dgm:pt modelId="{4D391090-E16F-468A-8E5C-86EB21213695}" type="sibTrans" cxnId="{D11877B3-4FFA-4A2D-9E4F-F3526ABE9EB8}">
      <dgm:prSet/>
      <dgm:spPr/>
      <dgm:t>
        <a:bodyPr/>
        <a:lstStyle/>
        <a:p>
          <a:endParaRPr lang="ru-RU"/>
        </a:p>
      </dgm:t>
    </dgm:pt>
    <dgm:pt modelId="{6372D22D-835A-410B-B0A9-96C737A49D1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Спортивная</a:t>
          </a:r>
          <a:endParaRPr lang="ru-RU" sz="1800" dirty="0">
            <a:solidFill>
              <a:schemeClr val="tx1"/>
            </a:solidFill>
          </a:endParaRPr>
        </a:p>
      </dgm:t>
    </dgm:pt>
    <dgm:pt modelId="{D627E4B4-304E-4CBB-A15C-98901740C690}" type="parTrans" cxnId="{6A814A47-7176-490B-8C34-5C42EB83DE5F}">
      <dgm:prSet/>
      <dgm:spPr/>
      <dgm:t>
        <a:bodyPr/>
        <a:lstStyle/>
        <a:p>
          <a:endParaRPr lang="ru-RU"/>
        </a:p>
      </dgm:t>
    </dgm:pt>
    <dgm:pt modelId="{4BB17F02-57BD-4599-A427-6F0419CE0E9F}" type="sibTrans" cxnId="{6A814A47-7176-490B-8C34-5C42EB83DE5F}">
      <dgm:prSet/>
      <dgm:spPr/>
      <dgm:t>
        <a:bodyPr/>
        <a:lstStyle/>
        <a:p>
          <a:endParaRPr lang="ru-RU"/>
        </a:p>
      </dgm:t>
    </dgm:pt>
    <dgm:pt modelId="{EE618767-C1F4-49C0-9B43-85BF46FFCEE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Культурная</a:t>
          </a:r>
          <a:endParaRPr lang="ru-RU" sz="1800" dirty="0">
            <a:solidFill>
              <a:schemeClr val="tx1"/>
            </a:solidFill>
          </a:endParaRPr>
        </a:p>
      </dgm:t>
    </dgm:pt>
    <dgm:pt modelId="{C3A1D75F-FE66-402A-A01E-4588D9FCEF2D}" type="parTrans" cxnId="{7BB4C90C-3D4E-4956-AA6A-A4441ECE20DC}">
      <dgm:prSet/>
      <dgm:spPr/>
      <dgm:t>
        <a:bodyPr/>
        <a:lstStyle/>
        <a:p>
          <a:endParaRPr lang="ru-RU"/>
        </a:p>
      </dgm:t>
    </dgm:pt>
    <dgm:pt modelId="{AA127E20-4EEB-448E-BA20-792C5C2862AC}" type="sibTrans" cxnId="{7BB4C90C-3D4E-4956-AA6A-A4441ECE20DC}">
      <dgm:prSet/>
      <dgm:spPr/>
      <dgm:t>
        <a:bodyPr/>
        <a:lstStyle/>
        <a:p>
          <a:endParaRPr lang="ru-RU"/>
        </a:p>
      </dgm:t>
    </dgm:pt>
    <dgm:pt modelId="{9DEBFBB4-3711-4758-8C65-0DED1E7761F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Здоровая</a:t>
          </a:r>
          <a:endParaRPr lang="ru-RU" sz="1800" dirty="0">
            <a:solidFill>
              <a:schemeClr val="tx1"/>
            </a:solidFill>
          </a:endParaRPr>
        </a:p>
      </dgm:t>
    </dgm:pt>
    <dgm:pt modelId="{B1A2C6DE-BF11-451B-B128-AA72E638E9C5}" type="parTrans" cxnId="{261ED127-5486-41E6-922F-227E45B422B5}">
      <dgm:prSet/>
      <dgm:spPr/>
      <dgm:t>
        <a:bodyPr/>
        <a:lstStyle/>
        <a:p>
          <a:endParaRPr lang="ru-RU"/>
        </a:p>
      </dgm:t>
    </dgm:pt>
    <dgm:pt modelId="{4102AE52-6093-484F-968E-95D4395A53B8}" type="sibTrans" cxnId="{261ED127-5486-41E6-922F-227E45B422B5}">
      <dgm:prSet/>
      <dgm:spPr/>
      <dgm:t>
        <a:bodyPr/>
        <a:lstStyle/>
        <a:p>
          <a:endParaRPr lang="ru-RU"/>
        </a:p>
      </dgm:t>
    </dgm:pt>
    <dgm:pt modelId="{67BD8C8C-6F41-4948-A519-6ACA5070674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Заботливая</a:t>
          </a:r>
          <a:endParaRPr lang="ru-RU" sz="2000" dirty="0">
            <a:solidFill>
              <a:schemeClr val="tx1"/>
            </a:solidFill>
          </a:endParaRPr>
        </a:p>
      </dgm:t>
    </dgm:pt>
    <dgm:pt modelId="{0E8D6D0D-BF3E-4E36-855C-C323364F5DEF}" type="parTrans" cxnId="{1C922CBC-F472-4A9A-9A27-7A6BAEC85894}">
      <dgm:prSet/>
      <dgm:spPr/>
      <dgm:t>
        <a:bodyPr/>
        <a:lstStyle/>
        <a:p>
          <a:endParaRPr lang="ru-RU"/>
        </a:p>
      </dgm:t>
    </dgm:pt>
    <dgm:pt modelId="{FF42C0CA-E61B-4F42-AB68-6E5E87440CFB}" type="sibTrans" cxnId="{1C922CBC-F472-4A9A-9A27-7A6BAEC85894}">
      <dgm:prSet/>
      <dgm:spPr/>
      <dgm:t>
        <a:bodyPr/>
        <a:lstStyle/>
        <a:p>
          <a:endParaRPr lang="ru-RU"/>
        </a:p>
      </dgm:t>
    </dgm:pt>
    <dgm:pt modelId="{B1121E74-0C2F-4460-B78A-502CCD31A97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Любознательная</a:t>
          </a:r>
          <a:endParaRPr lang="ru-RU" sz="1600" dirty="0">
            <a:solidFill>
              <a:schemeClr val="tx1"/>
            </a:solidFill>
          </a:endParaRPr>
        </a:p>
      </dgm:t>
    </dgm:pt>
    <dgm:pt modelId="{C9BEE611-0AD9-45D0-A732-2061E4E16241}" type="parTrans" cxnId="{38B56F65-90C1-42B3-AF28-991E5BF0D963}">
      <dgm:prSet/>
      <dgm:spPr/>
      <dgm:t>
        <a:bodyPr/>
        <a:lstStyle/>
        <a:p>
          <a:endParaRPr lang="ru-RU"/>
        </a:p>
      </dgm:t>
    </dgm:pt>
    <dgm:pt modelId="{1DB57277-2039-4880-A0D4-ADE67414268B}" type="sibTrans" cxnId="{38B56F65-90C1-42B3-AF28-991E5BF0D963}">
      <dgm:prSet/>
      <dgm:spPr/>
      <dgm:t>
        <a:bodyPr/>
        <a:lstStyle/>
        <a:p>
          <a:endParaRPr lang="ru-RU"/>
        </a:p>
      </dgm:t>
    </dgm:pt>
    <dgm:pt modelId="{B82411EA-8572-4F55-9FBE-CC556D8DBD37}" type="pres">
      <dgm:prSet presAssocID="{C012D00F-450C-4DE3-A9B7-9A531CF025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51E29-C822-4C55-B4BB-C805A4D04BFC}" type="pres">
      <dgm:prSet presAssocID="{A0BDD47B-745D-4966-852E-5D345F3E8C2A}" presName="centerShape" presStyleLbl="node0" presStyleIdx="0" presStyleCnt="1" custScaleX="136940" custScaleY="137830"/>
      <dgm:spPr/>
      <dgm:t>
        <a:bodyPr/>
        <a:lstStyle/>
        <a:p>
          <a:endParaRPr lang="ru-RU"/>
        </a:p>
      </dgm:t>
    </dgm:pt>
    <dgm:pt modelId="{784B4DCE-4F0B-4ED7-8E1B-18066E23CE17}" type="pres">
      <dgm:prSet presAssocID="{22C33F58-8DFC-4B9B-AAC1-85AEB59369FF}" presName="Name9" presStyleLbl="parChTrans1D2" presStyleIdx="0" presStyleCnt="6"/>
      <dgm:spPr/>
      <dgm:t>
        <a:bodyPr/>
        <a:lstStyle/>
        <a:p>
          <a:endParaRPr lang="ru-RU"/>
        </a:p>
      </dgm:t>
    </dgm:pt>
    <dgm:pt modelId="{D37C4FEB-D51C-4A37-89B6-B1F61C701909}" type="pres">
      <dgm:prSet presAssocID="{22C33F58-8DFC-4B9B-AAC1-85AEB59369F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B248619-DFCB-4336-8455-8B114526D80B}" type="pres">
      <dgm:prSet presAssocID="{0DA854E5-4CC4-4E94-973D-ED81E77355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0AA6D-443E-4E63-90E3-2BE33DFD20B9}" type="pres">
      <dgm:prSet presAssocID="{D627E4B4-304E-4CBB-A15C-98901740C690}" presName="Name9" presStyleLbl="parChTrans1D2" presStyleIdx="1" presStyleCnt="6"/>
      <dgm:spPr/>
      <dgm:t>
        <a:bodyPr/>
        <a:lstStyle/>
        <a:p>
          <a:endParaRPr lang="ru-RU"/>
        </a:p>
      </dgm:t>
    </dgm:pt>
    <dgm:pt modelId="{4C904243-A180-4F21-966C-D73376BFDDD5}" type="pres">
      <dgm:prSet presAssocID="{D627E4B4-304E-4CBB-A15C-98901740C69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CB5AFA1-6CAF-4FC0-BBFA-5B0F019533BB}" type="pres">
      <dgm:prSet presAssocID="{6372D22D-835A-410B-B0A9-96C737A49D1A}" presName="node" presStyleLbl="node1" presStyleIdx="1" presStyleCnt="6" custScaleX="120319" custScaleY="105257" custRadScaleRad="115304" custRadScaleInc="5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8B799-3FE8-4255-BC7B-710B339A4F7B}" type="pres">
      <dgm:prSet presAssocID="{C3A1D75F-FE66-402A-A01E-4588D9FCEF2D}" presName="Name9" presStyleLbl="parChTrans1D2" presStyleIdx="2" presStyleCnt="6"/>
      <dgm:spPr/>
      <dgm:t>
        <a:bodyPr/>
        <a:lstStyle/>
        <a:p>
          <a:endParaRPr lang="ru-RU"/>
        </a:p>
      </dgm:t>
    </dgm:pt>
    <dgm:pt modelId="{EE57D04F-34DC-4AFF-9BF3-7BF203F99F34}" type="pres">
      <dgm:prSet presAssocID="{C3A1D75F-FE66-402A-A01E-4588D9FCEF2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BB7D1E8-DB35-40FE-9B4F-3073E0D7C731}" type="pres">
      <dgm:prSet presAssocID="{EE618767-C1F4-49C0-9B43-85BF46FFCEEF}" presName="node" presStyleLbl="node1" presStyleIdx="2" presStyleCnt="6" custScaleX="120521" custScaleY="113810" custRadScaleRad="112434" custRadScaleInc="-2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DA3DC-1061-41B9-B0B2-ABD485F6B4C9}" type="pres">
      <dgm:prSet presAssocID="{0E8D6D0D-BF3E-4E36-855C-C323364F5DEF}" presName="Name9" presStyleLbl="parChTrans1D2" presStyleIdx="3" presStyleCnt="6"/>
      <dgm:spPr/>
      <dgm:t>
        <a:bodyPr/>
        <a:lstStyle/>
        <a:p>
          <a:endParaRPr lang="ru-RU"/>
        </a:p>
      </dgm:t>
    </dgm:pt>
    <dgm:pt modelId="{8E0C4BF9-E6A9-4F0C-9327-986D893065DB}" type="pres">
      <dgm:prSet presAssocID="{0E8D6D0D-BF3E-4E36-855C-C323364F5DE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4FF30C7-EBDA-435A-BE2F-2332F356AE48}" type="pres">
      <dgm:prSet presAssocID="{67BD8C8C-6F41-4948-A519-6ACA50706744}" presName="node" presStyleLbl="node1" presStyleIdx="3" presStyleCnt="6" custScaleX="109319" custScaleY="88367" custRadScaleRad="101433" custRadScaleInc="-1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03B03-67FB-4F7B-BABE-EE500E7D6064}" type="pres">
      <dgm:prSet presAssocID="{C9BEE611-0AD9-45D0-A732-2061E4E16241}" presName="Name9" presStyleLbl="parChTrans1D2" presStyleIdx="4" presStyleCnt="6"/>
      <dgm:spPr/>
      <dgm:t>
        <a:bodyPr/>
        <a:lstStyle/>
        <a:p>
          <a:endParaRPr lang="ru-RU"/>
        </a:p>
      </dgm:t>
    </dgm:pt>
    <dgm:pt modelId="{34D9FF0C-B886-4490-B895-310055E52864}" type="pres">
      <dgm:prSet presAssocID="{C9BEE611-0AD9-45D0-A732-2061E4E1624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91B35E1-E349-40B2-BDDF-DB2466D0AC0C}" type="pres">
      <dgm:prSet presAssocID="{B1121E74-0C2F-4460-B78A-502CCD31A97B}" presName="node" presStyleLbl="node1" presStyleIdx="4" presStyleCnt="6" custScaleX="135410" custScaleY="121914" custRadScaleRad="123468" custRadScaleInc="-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1222-ACD8-456F-AA88-F5CB0388A085}" type="pres">
      <dgm:prSet presAssocID="{B1A2C6DE-BF11-451B-B128-AA72E638E9C5}" presName="Name9" presStyleLbl="parChTrans1D2" presStyleIdx="5" presStyleCnt="6"/>
      <dgm:spPr/>
      <dgm:t>
        <a:bodyPr/>
        <a:lstStyle/>
        <a:p>
          <a:endParaRPr lang="ru-RU"/>
        </a:p>
      </dgm:t>
    </dgm:pt>
    <dgm:pt modelId="{F8E5BBA7-78F0-457D-BFBB-6D1F50AC8F18}" type="pres">
      <dgm:prSet presAssocID="{B1A2C6DE-BF11-451B-B128-AA72E638E9C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3468EC5-E57F-4EF6-AAC5-807F716C22F2}" type="pres">
      <dgm:prSet presAssocID="{9DEBFBB4-3711-4758-8C65-0DED1E7761F4}" presName="node" presStyleLbl="node1" presStyleIdx="5" presStyleCnt="6" custRadScaleRad="111239" custRadScaleInc="2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19341-F850-424F-A088-D56D9CD5DD83}" type="presOf" srcId="{C9BEE611-0AD9-45D0-A732-2061E4E16241}" destId="{11E03B03-67FB-4F7B-BABE-EE500E7D6064}" srcOrd="0" destOrd="0" presId="urn:microsoft.com/office/officeart/2005/8/layout/radial1"/>
    <dgm:cxn modelId="{C0C667A7-9E4B-47D0-9983-E17E746286FF}" type="presOf" srcId="{C3A1D75F-FE66-402A-A01E-4588D9FCEF2D}" destId="{EE57D04F-34DC-4AFF-9BF3-7BF203F99F34}" srcOrd="1" destOrd="0" presId="urn:microsoft.com/office/officeart/2005/8/layout/radial1"/>
    <dgm:cxn modelId="{E0B69652-81E4-45A5-BD06-8DFF4B4560E7}" type="presOf" srcId="{B1A2C6DE-BF11-451B-B128-AA72E638E9C5}" destId="{F8E5BBA7-78F0-457D-BFBB-6D1F50AC8F18}" srcOrd="1" destOrd="0" presId="urn:microsoft.com/office/officeart/2005/8/layout/radial1"/>
    <dgm:cxn modelId="{877A8BA2-EBF2-4EDC-BF3B-2F5A35319784}" type="presOf" srcId="{EE618767-C1F4-49C0-9B43-85BF46FFCEEF}" destId="{EBB7D1E8-DB35-40FE-9B4F-3073E0D7C731}" srcOrd="0" destOrd="0" presId="urn:microsoft.com/office/officeart/2005/8/layout/radial1"/>
    <dgm:cxn modelId="{D11877B3-4FFA-4A2D-9E4F-F3526ABE9EB8}" srcId="{A0BDD47B-745D-4966-852E-5D345F3E8C2A}" destId="{0DA854E5-4CC4-4E94-973D-ED81E77355B6}" srcOrd="0" destOrd="0" parTransId="{22C33F58-8DFC-4B9B-AAC1-85AEB59369FF}" sibTransId="{4D391090-E16F-468A-8E5C-86EB21213695}"/>
    <dgm:cxn modelId="{2057BEE6-E824-433D-9D0F-64B8C91AE21C}" type="presOf" srcId="{6372D22D-835A-410B-B0A9-96C737A49D1A}" destId="{3CB5AFA1-6CAF-4FC0-BBFA-5B0F019533BB}" srcOrd="0" destOrd="0" presId="urn:microsoft.com/office/officeart/2005/8/layout/radial1"/>
    <dgm:cxn modelId="{18F13F9D-10EB-4FEB-BB04-223459634195}" type="presOf" srcId="{A0BDD47B-745D-4966-852E-5D345F3E8C2A}" destId="{B1E51E29-C822-4C55-B4BB-C805A4D04BFC}" srcOrd="0" destOrd="0" presId="urn:microsoft.com/office/officeart/2005/8/layout/radial1"/>
    <dgm:cxn modelId="{575CF025-4E68-4D6C-A164-5588029B25C9}" srcId="{C012D00F-450C-4DE3-A9B7-9A531CF02511}" destId="{A0BDD47B-745D-4966-852E-5D345F3E8C2A}" srcOrd="0" destOrd="0" parTransId="{F828110D-AAB5-4B9D-A21E-E46A3ABF82D4}" sibTransId="{F40BD47A-AC82-4CD3-8433-127D6663A4E2}"/>
    <dgm:cxn modelId="{06805FE3-8A38-4290-849E-581530AFB155}" type="presOf" srcId="{C012D00F-450C-4DE3-A9B7-9A531CF02511}" destId="{B82411EA-8572-4F55-9FBE-CC556D8DBD37}" srcOrd="0" destOrd="0" presId="urn:microsoft.com/office/officeart/2005/8/layout/radial1"/>
    <dgm:cxn modelId="{81A15DA7-7669-49C9-B15B-6E2BFD3719FF}" type="presOf" srcId="{D627E4B4-304E-4CBB-A15C-98901740C690}" destId="{4C904243-A180-4F21-966C-D73376BFDDD5}" srcOrd="1" destOrd="0" presId="urn:microsoft.com/office/officeart/2005/8/layout/radial1"/>
    <dgm:cxn modelId="{261ED127-5486-41E6-922F-227E45B422B5}" srcId="{A0BDD47B-745D-4966-852E-5D345F3E8C2A}" destId="{9DEBFBB4-3711-4758-8C65-0DED1E7761F4}" srcOrd="5" destOrd="0" parTransId="{B1A2C6DE-BF11-451B-B128-AA72E638E9C5}" sibTransId="{4102AE52-6093-484F-968E-95D4395A53B8}"/>
    <dgm:cxn modelId="{A401E9C9-ACFD-487E-97EE-4D9A266F3DA2}" type="presOf" srcId="{0DA854E5-4CC4-4E94-973D-ED81E77355B6}" destId="{4B248619-DFCB-4336-8455-8B114526D80B}" srcOrd="0" destOrd="0" presId="urn:microsoft.com/office/officeart/2005/8/layout/radial1"/>
    <dgm:cxn modelId="{1CE35F2A-17DC-41A9-8971-F46435C9B0CA}" type="presOf" srcId="{C9BEE611-0AD9-45D0-A732-2061E4E16241}" destId="{34D9FF0C-B886-4490-B895-310055E52864}" srcOrd="1" destOrd="0" presId="urn:microsoft.com/office/officeart/2005/8/layout/radial1"/>
    <dgm:cxn modelId="{B2C96F23-E84D-4A23-A603-ED99B3B2B233}" type="presOf" srcId="{22C33F58-8DFC-4B9B-AAC1-85AEB59369FF}" destId="{784B4DCE-4F0B-4ED7-8E1B-18066E23CE17}" srcOrd="0" destOrd="0" presId="urn:microsoft.com/office/officeart/2005/8/layout/radial1"/>
    <dgm:cxn modelId="{F2EB3108-70A9-4EE3-9B24-67C5D1772411}" type="presOf" srcId="{D627E4B4-304E-4CBB-A15C-98901740C690}" destId="{0C70AA6D-443E-4E63-90E3-2BE33DFD20B9}" srcOrd="0" destOrd="0" presId="urn:microsoft.com/office/officeart/2005/8/layout/radial1"/>
    <dgm:cxn modelId="{157764C8-0C4D-49BE-B4B3-D31C1D92A496}" type="presOf" srcId="{9DEBFBB4-3711-4758-8C65-0DED1E7761F4}" destId="{23468EC5-E57F-4EF6-AAC5-807F716C22F2}" srcOrd="0" destOrd="0" presId="urn:microsoft.com/office/officeart/2005/8/layout/radial1"/>
    <dgm:cxn modelId="{1C922CBC-F472-4A9A-9A27-7A6BAEC85894}" srcId="{A0BDD47B-745D-4966-852E-5D345F3E8C2A}" destId="{67BD8C8C-6F41-4948-A519-6ACA50706744}" srcOrd="3" destOrd="0" parTransId="{0E8D6D0D-BF3E-4E36-855C-C323364F5DEF}" sibTransId="{FF42C0CA-E61B-4F42-AB68-6E5E87440CFB}"/>
    <dgm:cxn modelId="{9C174DEF-7E86-41BD-A517-5108D526F185}" type="presOf" srcId="{C3A1D75F-FE66-402A-A01E-4588D9FCEF2D}" destId="{9438B799-3FE8-4255-BC7B-710B339A4F7B}" srcOrd="0" destOrd="0" presId="urn:microsoft.com/office/officeart/2005/8/layout/radial1"/>
    <dgm:cxn modelId="{7BB4C90C-3D4E-4956-AA6A-A4441ECE20DC}" srcId="{A0BDD47B-745D-4966-852E-5D345F3E8C2A}" destId="{EE618767-C1F4-49C0-9B43-85BF46FFCEEF}" srcOrd="2" destOrd="0" parTransId="{C3A1D75F-FE66-402A-A01E-4588D9FCEF2D}" sibTransId="{AA127E20-4EEB-448E-BA20-792C5C2862AC}"/>
    <dgm:cxn modelId="{71DF2FA7-D68D-4778-B816-265C842C3DB4}" type="presOf" srcId="{67BD8C8C-6F41-4948-A519-6ACA50706744}" destId="{A4FF30C7-EBDA-435A-BE2F-2332F356AE48}" srcOrd="0" destOrd="0" presId="urn:microsoft.com/office/officeart/2005/8/layout/radial1"/>
    <dgm:cxn modelId="{38B56F65-90C1-42B3-AF28-991E5BF0D963}" srcId="{A0BDD47B-745D-4966-852E-5D345F3E8C2A}" destId="{B1121E74-0C2F-4460-B78A-502CCD31A97B}" srcOrd="4" destOrd="0" parTransId="{C9BEE611-0AD9-45D0-A732-2061E4E16241}" sibTransId="{1DB57277-2039-4880-A0D4-ADE67414268B}"/>
    <dgm:cxn modelId="{F221C826-1620-41BC-B42E-364F5E298DAB}" type="presOf" srcId="{0E8D6D0D-BF3E-4E36-855C-C323364F5DEF}" destId="{3DBDA3DC-1061-41B9-B0B2-ABD485F6B4C9}" srcOrd="0" destOrd="0" presId="urn:microsoft.com/office/officeart/2005/8/layout/radial1"/>
    <dgm:cxn modelId="{6A814A47-7176-490B-8C34-5C42EB83DE5F}" srcId="{A0BDD47B-745D-4966-852E-5D345F3E8C2A}" destId="{6372D22D-835A-410B-B0A9-96C737A49D1A}" srcOrd="1" destOrd="0" parTransId="{D627E4B4-304E-4CBB-A15C-98901740C690}" sibTransId="{4BB17F02-57BD-4599-A427-6F0419CE0E9F}"/>
    <dgm:cxn modelId="{E4EED319-DE85-4343-90F6-A921716F333C}" type="presOf" srcId="{B1121E74-0C2F-4460-B78A-502CCD31A97B}" destId="{291B35E1-E349-40B2-BDDF-DB2466D0AC0C}" srcOrd="0" destOrd="0" presId="urn:microsoft.com/office/officeart/2005/8/layout/radial1"/>
    <dgm:cxn modelId="{C49451A0-3C92-4334-ADCF-EB196D04679B}" type="presOf" srcId="{B1A2C6DE-BF11-451B-B128-AA72E638E9C5}" destId="{84BA1222-ACD8-456F-AA88-F5CB0388A085}" srcOrd="0" destOrd="0" presId="urn:microsoft.com/office/officeart/2005/8/layout/radial1"/>
    <dgm:cxn modelId="{7E11FAF4-FFA0-42CE-8C06-BD15C343B74C}" type="presOf" srcId="{0E8D6D0D-BF3E-4E36-855C-C323364F5DEF}" destId="{8E0C4BF9-E6A9-4F0C-9327-986D893065DB}" srcOrd="1" destOrd="0" presId="urn:microsoft.com/office/officeart/2005/8/layout/radial1"/>
    <dgm:cxn modelId="{07D6AF98-C55D-4C8A-B9E5-719D4E70CF9C}" type="presOf" srcId="{22C33F58-8DFC-4B9B-AAC1-85AEB59369FF}" destId="{D37C4FEB-D51C-4A37-89B6-B1F61C701909}" srcOrd="1" destOrd="0" presId="urn:microsoft.com/office/officeart/2005/8/layout/radial1"/>
    <dgm:cxn modelId="{A3172A33-76C8-4705-A59E-4E33137EC8A7}" type="presParOf" srcId="{B82411EA-8572-4F55-9FBE-CC556D8DBD37}" destId="{B1E51E29-C822-4C55-B4BB-C805A4D04BFC}" srcOrd="0" destOrd="0" presId="urn:microsoft.com/office/officeart/2005/8/layout/radial1"/>
    <dgm:cxn modelId="{1BC09167-D860-4ED6-81EE-49CF21A9EF7E}" type="presParOf" srcId="{B82411EA-8572-4F55-9FBE-CC556D8DBD37}" destId="{784B4DCE-4F0B-4ED7-8E1B-18066E23CE17}" srcOrd="1" destOrd="0" presId="urn:microsoft.com/office/officeart/2005/8/layout/radial1"/>
    <dgm:cxn modelId="{543B7338-75CC-4E63-B5D3-8A74FE341194}" type="presParOf" srcId="{784B4DCE-4F0B-4ED7-8E1B-18066E23CE17}" destId="{D37C4FEB-D51C-4A37-89B6-B1F61C701909}" srcOrd="0" destOrd="0" presId="urn:microsoft.com/office/officeart/2005/8/layout/radial1"/>
    <dgm:cxn modelId="{E3E0D86A-DEDA-4189-B9A9-A8C8B5E4292E}" type="presParOf" srcId="{B82411EA-8572-4F55-9FBE-CC556D8DBD37}" destId="{4B248619-DFCB-4336-8455-8B114526D80B}" srcOrd="2" destOrd="0" presId="urn:microsoft.com/office/officeart/2005/8/layout/radial1"/>
    <dgm:cxn modelId="{F0BE827E-B95B-45FA-A9E4-7FEEDC0FE585}" type="presParOf" srcId="{B82411EA-8572-4F55-9FBE-CC556D8DBD37}" destId="{0C70AA6D-443E-4E63-90E3-2BE33DFD20B9}" srcOrd="3" destOrd="0" presId="urn:microsoft.com/office/officeart/2005/8/layout/radial1"/>
    <dgm:cxn modelId="{A9B4486D-E1E3-4230-9E42-6F51A8AB7845}" type="presParOf" srcId="{0C70AA6D-443E-4E63-90E3-2BE33DFD20B9}" destId="{4C904243-A180-4F21-966C-D73376BFDDD5}" srcOrd="0" destOrd="0" presId="urn:microsoft.com/office/officeart/2005/8/layout/radial1"/>
    <dgm:cxn modelId="{ACDC6AAD-5D8C-43B0-844B-3AD84DE7EC7D}" type="presParOf" srcId="{B82411EA-8572-4F55-9FBE-CC556D8DBD37}" destId="{3CB5AFA1-6CAF-4FC0-BBFA-5B0F019533BB}" srcOrd="4" destOrd="0" presId="urn:microsoft.com/office/officeart/2005/8/layout/radial1"/>
    <dgm:cxn modelId="{111147D4-1F4B-4FF4-923C-F3DBCA070BF5}" type="presParOf" srcId="{B82411EA-8572-4F55-9FBE-CC556D8DBD37}" destId="{9438B799-3FE8-4255-BC7B-710B339A4F7B}" srcOrd="5" destOrd="0" presId="urn:microsoft.com/office/officeart/2005/8/layout/radial1"/>
    <dgm:cxn modelId="{982C358F-607B-49F2-AC8E-060147AFB492}" type="presParOf" srcId="{9438B799-3FE8-4255-BC7B-710B339A4F7B}" destId="{EE57D04F-34DC-4AFF-9BF3-7BF203F99F34}" srcOrd="0" destOrd="0" presId="urn:microsoft.com/office/officeart/2005/8/layout/radial1"/>
    <dgm:cxn modelId="{CEB5A4DD-9279-428C-BAC4-0FD7C582F395}" type="presParOf" srcId="{B82411EA-8572-4F55-9FBE-CC556D8DBD37}" destId="{EBB7D1E8-DB35-40FE-9B4F-3073E0D7C731}" srcOrd="6" destOrd="0" presId="urn:microsoft.com/office/officeart/2005/8/layout/radial1"/>
    <dgm:cxn modelId="{EBA749F8-A637-4B28-AC67-BB0309AD0C43}" type="presParOf" srcId="{B82411EA-8572-4F55-9FBE-CC556D8DBD37}" destId="{3DBDA3DC-1061-41B9-B0B2-ABD485F6B4C9}" srcOrd="7" destOrd="0" presId="urn:microsoft.com/office/officeart/2005/8/layout/radial1"/>
    <dgm:cxn modelId="{4410F6F3-9A44-46E3-A351-97C350C91BFF}" type="presParOf" srcId="{3DBDA3DC-1061-41B9-B0B2-ABD485F6B4C9}" destId="{8E0C4BF9-E6A9-4F0C-9327-986D893065DB}" srcOrd="0" destOrd="0" presId="urn:microsoft.com/office/officeart/2005/8/layout/radial1"/>
    <dgm:cxn modelId="{0214CFAD-2570-4B11-BB79-CEE1C4774257}" type="presParOf" srcId="{B82411EA-8572-4F55-9FBE-CC556D8DBD37}" destId="{A4FF30C7-EBDA-435A-BE2F-2332F356AE48}" srcOrd="8" destOrd="0" presId="urn:microsoft.com/office/officeart/2005/8/layout/radial1"/>
    <dgm:cxn modelId="{D1BCF75B-682E-4F0A-A94F-FFB9A84400F8}" type="presParOf" srcId="{B82411EA-8572-4F55-9FBE-CC556D8DBD37}" destId="{11E03B03-67FB-4F7B-BABE-EE500E7D6064}" srcOrd="9" destOrd="0" presId="urn:microsoft.com/office/officeart/2005/8/layout/radial1"/>
    <dgm:cxn modelId="{E2428094-A868-45E7-BDF8-B51FF93B6D29}" type="presParOf" srcId="{11E03B03-67FB-4F7B-BABE-EE500E7D6064}" destId="{34D9FF0C-B886-4490-B895-310055E52864}" srcOrd="0" destOrd="0" presId="urn:microsoft.com/office/officeart/2005/8/layout/radial1"/>
    <dgm:cxn modelId="{462C1B05-B04F-418B-8C8D-3B4586404920}" type="presParOf" srcId="{B82411EA-8572-4F55-9FBE-CC556D8DBD37}" destId="{291B35E1-E349-40B2-BDDF-DB2466D0AC0C}" srcOrd="10" destOrd="0" presId="urn:microsoft.com/office/officeart/2005/8/layout/radial1"/>
    <dgm:cxn modelId="{6D7BA5E4-0934-4269-961F-3DFD1883920F}" type="presParOf" srcId="{B82411EA-8572-4F55-9FBE-CC556D8DBD37}" destId="{84BA1222-ACD8-456F-AA88-F5CB0388A085}" srcOrd="11" destOrd="0" presId="urn:microsoft.com/office/officeart/2005/8/layout/radial1"/>
    <dgm:cxn modelId="{C107F404-143C-46F9-8B51-BBA53F00581A}" type="presParOf" srcId="{84BA1222-ACD8-456F-AA88-F5CB0388A085}" destId="{F8E5BBA7-78F0-457D-BFBB-6D1F50AC8F18}" srcOrd="0" destOrd="0" presId="urn:microsoft.com/office/officeart/2005/8/layout/radial1"/>
    <dgm:cxn modelId="{2B91CDCC-17D0-4CBF-ADE3-BE48B83E6EE4}" type="presParOf" srcId="{B82411EA-8572-4F55-9FBE-CC556D8DBD37}" destId="{23468EC5-E57F-4EF6-AAC5-807F716C22F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516EB7-8B45-42D6-AABF-7088A9E43E9B}">
      <dsp:nvSpPr>
        <dsp:cNvPr id="0" name=""/>
        <dsp:cNvSpPr/>
      </dsp:nvSpPr>
      <dsp:spPr>
        <a:xfrm>
          <a:off x="2743208" y="152399"/>
          <a:ext cx="1934765" cy="967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</a:rPr>
            <a:t>Учитель</a:t>
          </a:r>
          <a:endParaRPr lang="ru-RU" sz="3000" kern="1200" dirty="0">
            <a:solidFill>
              <a:schemeClr val="bg1"/>
            </a:solidFill>
          </a:endParaRPr>
        </a:p>
      </dsp:txBody>
      <dsp:txXfrm>
        <a:off x="2743208" y="152399"/>
        <a:ext cx="1934765" cy="967382"/>
      </dsp:txXfrm>
    </dsp:sp>
    <dsp:sp modelId="{A15DA5AF-E820-4AC9-9807-4C005C1C1915}">
      <dsp:nvSpPr>
        <dsp:cNvPr id="0" name=""/>
        <dsp:cNvSpPr/>
      </dsp:nvSpPr>
      <dsp:spPr>
        <a:xfrm rot="3283887">
          <a:off x="4131497" y="1773443"/>
          <a:ext cx="1006346" cy="3385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3283887">
        <a:off x="4131497" y="1773443"/>
        <a:ext cx="1006346" cy="338583"/>
      </dsp:txXfrm>
    </dsp:sp>
    <dsp:sp modelId="{51B09754-67EC-4A2A-8309-48FFB9396DDE}">
      <dsp:nvSpPr>
        <dsp:cNvPr id="0" name=""/>
        <dsp:cNvSpPr/>
      </dsp:nvSpPr>
      <dsp:spPr>
        <a:xfrm>
          <a:off x="4591366" y="2765687"/>
          <a:ext cx="1934765" cy="967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Родитель</a:t>
          </a:r>
          <a:endParaRPr lang="ru-RU" sz="3000" kern="1200" dirty="0"/>
        </a:p>
      </dsp:txBody>
      <dsp:txXfrm>
        <a:off x="4591366" y="2765687"/>
        <a:ext cx="1934765" cy="967382"/>
      </dsp:txXfrm>
    </dsp:sp>
    <dsp:sp modelId="{51739A05-C96A-4C44-9D8C-0CF249E8BABB}">
      <dsp:nvSpPr>
        <dsp:cNvPr id="0" name=""/>
        <dsp:cNvSpPr/>
      </dsp:nvSpPr>
      <dsp:spPr>
        <a:xfrm rot="10800000">
          <a:off x="3459226" y="3080087"/>
          <a:ext cx="1006346" cy="3385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59226" y="3080087"/>
        <a:ext cx="1006346" cy="338583"/>
      </dsp:txXfrm>
    </dsp:sp>
    <dsp:sp modelId="{8FDB0FFB-B28D-449F-9732-5BE1F39C121A}">
      <dsp:nvSpPr>
        <dsp:cNvPr id="0" name=""/>
        <dsp:cNvSpPr/>
      </dsp:nvSpPr>
      <dsp:spPr>
        <a:xfrm>
          <a:off x="1398667" y="2765687"/>
          <a:ext cx="1934765" cy="967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Ученик</a:t>
          </a:r>
          <a:endParaRPr lang="ru-RU" sz="3000" kern="1200" dirty="0"/>
        </a:p>
      </dsp:txBody>
      <dsp:txXfrm>
        <a:off x="1398667" y="2765687"/>
        <a:ext cx="1934765" cy="967382"/>
      </dsp:txXfrm>
    </dsp:sp>
    <dsp:sp modelId="{78A509D8-6E11-4600-860E-00792AF687B5}">
      <dsp:nvSpPr>
        <dsp:cNvPr id="0" name=""/>
        <dsp:cNvSpPr/>
      </dsp:nvSpPr>
      <dsp:spPr>
        <a:xfrm rot="17833554">
          <a:off x="2535147" y="1773443"/>
          <a:ext cx="1006346" cy="3385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7833554">
        <a:off x="2535147" y="1773443"/>
        <a:ext cx="1006346" cy="3385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E51E29-C822-4C55-B4BB-C805A4D04BFC}">
      <dsp:nvSpPr>
        <dsp:cNvPr id="0" name=""/>
        <dsp:cNvSpPr/>
      </dsp:nvSpPr>
      <dsp:spPr>
        <a:xfrm>
          <a:off x="3088233" y="2037349"/>
          <a:ext cx="2412906" cy="2428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Современная счастливая семья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088233" y="2037349"/>
        <a:ext cx="2412906" cy="2428588"/>
      </dsp:txXfrm>
    </dsp:sp>
    <dsp:sp modelId="{784B4DCE-4F0B-4ED7-8E1B-18066E23CE17}">
      <dsp:nvSpPr>
        <dsp:cNvPr id="0" name=""/>
        <dsp:cNvSpPr/>
      </dsp:nvSpPr>
      <dsp:spPr>
        <a:xfrm rot="16200000">
          <a:off x="4194990" y="1918904"/>
          <a:ext cx="199393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199393" y="187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289701" y="1932668"/>
        <a:ext cx="9969" cy="9969"/>
      </dsp:txXfrm>
    </dsp:sp>
    <dsp:sp modelId="{4B248619-DFCB-4336-8455-8B114526D80B}">
      <dsp:nvSpPr>
        <dsp:cNvPr id="0" name=""/>
        <dsp:cNvSpPr/>
      </dsp:nvSpPr>
      <dsp:spPr>
        <a:xfrm>
          <a:off x="3413677" y="75938"/>
          <a:ext cx="1762017" cy="1762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Дружная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13677" y="75938"/>
        <a:ext cx="1762017" cy="1762017"/>
      </dsp:txXfrm>
    </dsp:sp>
    <dsp:sp modelId="{0C70AA6D-443E-4E63-90E3-2BE33DFD20B9}">
      <dsp:nvSpPr>
        <dsp:cNvPr id="0" name=""/>
        <dsp:cNvSpPr/>
      </dsp:nvSpPr>
      <dsp:spPr>
        <a:xfrm rot="19897362">
          <a:off x="5332928" y="2560622"/>
          <a:ext cx="412556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412556" y="187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97362">
        <a:off x="5528892" y="2569057"/>
        <a:ext cx="20627" cy="20627"/>
      </dsp:txXfrm>
    </dsp:sp>
    <dsp:sp modelId="{3CB5AFA1-6CAF-4FC0-BBFA-5B0F019533BB}">
      <dsp:nvSpPr>
        <dsp:cNvPr id="0" name=""/>
        <dsp:cNvSpPr/>
      </dsp:nvSpPr>
      <dsp:spPr>
        <a:xfrm>
          <a:off x="5562605" y="1066799"/>
          <a:ext cx="2120041" cy="18546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Спортивная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562605" y="1066799"/>
        <a:ext cx="2120041" cy="1854646"/>
      </dsp:txXfrm>
    </dsp:sp>
    <dsp:sp modelId="{9438B799-3FE8-4255-BC7B-710B339A4F7B}">
      <dsp:nvSpPr>
        <dsp:cNvPr id="0" name=""/>
        <dsp:cNvSpPr/>
      </dsp:nvSpPr>
      <dsp:spPr>
        <a:xfrm rot="1748268">
          <a:off x="5329519" y="3900323"/>
          <a:ext cx="324879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24879" y="187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48268">
        <a:off x="5483837" y="3910950"/>
        <a:ext cx="16243" cy="16243"/>
      </dsp:txXfrm>
    </dsp:sp>
    <dsp:sp modelId="{EBB7D1E8-DB35-40FE-9B4F-3073E0D7C731}">
      <dsp:nvSpPr>
        <dsp:cNvPr id="0" name=""/>
        <dsp:cNvSpPr/>
      </dsp:nvSpPr>
      <dsp:spPr>
        <a:xfrm>
          <a:off x="5486406" y="3505209"/>
          <a:ext cx="2123601" cy="20053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Культурная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486406" y="3505209"/>
        <a:ext cx="2123601" cy="2005352"/>
      </dsp:txXfrm>
    </dsp:sp>
    <dsp:sp modelId="{3DBDA3DC-1061-41B9-B0B2-ABD485F6B4C9}">
      <dsp:nvSpPr>
        <dsp:cNvPr id="0" name=""/>
        <dsp:cNvSpPr/>
      </dsp:nvSpPr>
      <dsp:spPr>
        <a:xfrm rot="5368644">
          <a:off x="4139912" y="4614507"/>
          <a:ext cx="334753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34753" y="187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368644">
        <a:off x="4298920" y="4624887"/>
        <a:ext cx="16737" cy="16737"/>
      </dsp:txXfrm>
    </dsp:sp>
    <dsp:sp modelId="{A4FF30C7-EBDA-435A-BE2F-2332F356AE48}">
      <dsp:nvSpPr>
        <dsp:cNvPr id="0" name=""/>
        <dsp:cNvSpPr/>
      </dsp:nvSpPr>
      <dsp:spPr>
        <a:xfrm>
          <a:off x="3352806" y="4800605"/>
          <a:ext cx="1926219" cy="1557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Заботливая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52806" y="4800605"/>
        <a:ext cx="1926219" cy="1557041"/>
      </dsp:txXfrm>
    </dsp:sp>
    <dsp:sp modelId="{11E03B03-67FB-4F7B-BABE-EE500E7D6064}">
      <dsp:nvSpPr>
        <dsp:cNvPr id="0" name=""/>
        <dsp:cNvSpPr/>
      </dsp:nvSpPr>
      <dsp:spPr>
        <a:xfrm rot="8910468">
          <a:off x="2830612" y="3986464"/>
          <a:ext cx="467969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467969" y="187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910468">
        <a:off x="3052898" y="3993514"/>
        <a:ext cx="23398" cy="23398"/>
      </dsp:txXfrm>
    </dsp:sp>
    <dsp:sp modelId="{291B35E1-E349-40B2-BDDF-DB2466D0AC0C}">
      <dsp:nvSpPr>
        <dsp:cNvPr id="0" name=""/>
        <dsp:cNvSpPr/>
      </dsp:nvSpPr>
      <dsp:spPr>
        <a:xfrm>
          <a:off x="685797" y="3657593"/>
          <a:ext cx="2385947" cy="21481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Любознательная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85797" y="3657593"/>
        <a:ext cx="2385947" cy="2148145"/>
      </dsp:txXfrm>
    </dsp:sp>
    <dsp:sp modelId="{84BA1222-ACD8-456F-AA88-F5CB0388A085}">
      <dsp:nvSpPr>
        <dsp:cNvPr id="0" name=""/>
        <dsp:cNvSpPr/>
      </dsp:nvSpPr>
      <dsp:spPr>
        <a:xfrm rot="12642984">
          <a:off x="2825126" y="2497340"/>
          <a:ext cx="463103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463103" y="187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42984">
        <a:off x="3045101" y="2504511"/>
        <a:ext cx="23155" cy="23155"/>
      </dsp:txXfrm>
    </dsp:sp>
    <dsp:sp modelId="{23468EC5-E57F-4EF6-AAC5-807F716C22F2}">
      <dsp:nvSpPr>
        <dsp:cNvPr id="0" name=""/>
        <dsp:cNvSpPr/>
      </dsp:nvSpPr>
      <dsp:spPr>
        <a:xfrm>
          <a:off x="1219194" y="1066796"/>
          <a:ext cx="1762017" cy="1762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Здоровая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219194" y="1066796"/>
        <a:ext cx="1762017" cy="176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499F-464C-4DEE-A74A-E173CBD004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F701-FC86-47D3-928F-4314E763D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9812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9800" y="2971800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5765668">
            <a:off x="7937970" y="188445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0" y="1524000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43000" y="1066800"/>
            <a:ext cx="662940" cy="63338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99060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Муниципальное общеобразовательное учреждение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«Средняя школа № 83»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2286000"/>
            <a:ext cx="6172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Нетрадиционные формы работы с родителями в соответствии с требованиями ФГОС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52600" y="44196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учитель начальных классов первой квалификационной категории,  Вовк  Ольга Ивановна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09600" cy="1569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6629400" y="16764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590800" y="17526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95400" y="25146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Традиционные:</a:t>
            </a:r>
          </a:p>
          <a:p>
            <a:r>
              <a:rPr lang="ru-RU" dirty="0" smtClean="0"/>
              <a:t>1. Общеклассные и общешкольные конференции;</a:t>
            </a:r>
          </a:p>
          <a:p>
            <a:r>
              <a:rPr lang="ru-RU" dirty="0" smtClean="0"/>
              <a:t>2. Индивидуальные консультации;</a:t>
            </a:r>
          </a:p>
          <a:p>
            <a:r>
              <a:rPr lang="ru-RU" dirty="0" smtClean="0"/>
              <a:t>3. Посещение на дому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4384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Нетрадиционные:</a:t>
            </a:r>
          </a:p>
          <a:p>
            <a:pPr marL="342900" indent="-342900"/>
            <a:r>
              <a:rPr lang="ru-RU" dirty="0" smtClean="0"/>
              <a:t>1. Родительские тренинги;</a:t>
            </a:r>
          </a:p>
          <a:p>
            <a:pPr marL="342900" indent="-342900"/>
            <a:r>
              <a:rPr lang="ru-RU" dirty="0" smtClean="0"/>
              <a:t>2. Дискуссии;</a:t>
            </a:r>
          </a:p>
          <a:p>
            <a:pPr marL="342900" indent="-342900"/>
            <a:r>
              <a:rPr lang="ru-RU" dirty="0" smtClean="0"/>
              <a:t>3. Психологические разминки;</a:t>
            </a:r>
          </a:p>
          <a:p>
            <a:pPr marL="342900" indent="-342900"/>
            <a:r>
              <a:rPr lang="ru-RU" dirty="0" smtClean="0"/>
              <a:t>4. Круглые столы;</a:t>
            </a:r>
          </a:p>
          <a:p>
            <a:pPr marL="342900" indent="-342900"/>
            <a:r>
              <a:rPr lang="ru-RU" dirty="0" smtClean="0"/>
              <a:t>5. Практикумы;</a:t>
            </a:r>
          </a:p>
          <a:p>
            <a:pPr marL="342900" indent="-342900"/>
            <a:r>
              <a:rPr lang="ru-RU" dirty="0" smtClean="0"/>
              <a:t>6. Родительские встречи, вечера, ринги, чтения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Преемственность и педагогика сотрудничества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19812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918_123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0"/>
          <a:ext cx="8458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763000" cy="61722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905_150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610600" cy="61722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600"/>
            <a:ext cx="4267200" cy="6629398"/>
          </a:xfrm>
        </p:spPr>
      </p:pic>
      <p:pic>
        <p:nvPicPr>
          <p:cNvPr id="5" name="Рисунок 4" descr="IMG_2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419600" cy="6629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209_115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1222_124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41265" cy="6400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учителя </a:t>
            </a:r>
            <a:r>
              <a:rPr lang="ru-RU" sz="4400" b="1" i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Вовк </a:t>
            </a:r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О.И.</a:t>
            </a:r>
            <a:endParaRPr lang="ru-RU" sz="4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«Социальное партнерство школы и семьи в условиях реализации ФГОС НОО»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90930_132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971802"/>
            <a:ext cx="4343400" cy="35051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1007_131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600" cy="6400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U6A8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599" cy="6400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с родителями,     которые я использую в своей работе.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465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Родительские уроки.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2. Дни Добрых дел.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3. Совместное творчество.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4. Совместные праздники.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5. Совместные проекты.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6. Родительские встречи, вечера, тренинги, ринги.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7. Дни открытых дверей.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8. Общение в соц.сетях.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9. Школа духовно-нравственного воспитания.                                         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10. Оформление стенда «Радужата месяца».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447aef0f9e60801078ed12df0e4b7cdc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28600"/>
            <a:ext cx="4191000" cy="6400800"/>
          </a:xfrm>
        </p:spPr>
      </p:pic>
      <p:pic>
        <p:nvPicPr>
          <p:cNvPr id="5" name="Рисунок 4" descr="20181222_130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495800" cy="64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Помощь бездомным  животным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IMG_20180601_192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1" y="1828801"/>
            <a:ext cx="3276600" cy="4495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Сотрудничество с воскресной школой «Пчелка»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IMG_1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4190999" cy="6858000"/>
          </a:xfrm>
        </p:spPr>
      </p:pic>
      <p:pic>
        <p:nvPicPr>
          <p:cNvPr id="5" name="Рисунок 4" descr="IMG_1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1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600" cy="6400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28600"/>
            <a:ext cx="4419600" cy="6400800"/>
          </a:xfrm>
        </p:spPr>
      </p:pic>
      <p:pic>
        <p:nvPicPr>
          <p:cNvPr id="5" name="Рисунок 4" descr="IMG_1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267200" cy="64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0-02-05-9ec8722fe5354362ca21743937fa4cce42ef930bec0fb0b078a6a42110a3020e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600" cy="62484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0-02-05-873ea36663f89cd960353a1a23cad4fdcdab834b2170ce4c77ab63a0e1aa7459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8686800" cy="6400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девиз:</a:t>
            </a:r>
            <a:endParaRPr lang="ru-RU" sz="4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хотим работать вместе с вами, а не вместо вас!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1007_141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28600"/>
            <a:ext cx="3962399" cy="6324601"/>
          </a:xfrm>
        </p:spPr>
      </p:pic>
      <p:pic>
        <p:nvPicPr>
          <p:cNvPr id="5" name="Рисунок 4" descr="20191022_101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4648200" cy="6324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920_154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28600"/>
            <a:ext cx="4617840" cy="6400800"/>
          </a:xfrm>
        </p:spPr>
      </p:pic>
      <p:pic>
        <p:nvPicPr>
          <p:cNvPr id="5" name="Рисунок 4" descr="IMG-c11426139c3ec95634b57baef125128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4267200" cy="6629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3914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Batang" pitchFamily="18" charset="-127"/>
                <a:cs typeface="Andalus" pitchFamily="18" charset="-78"/>
              </a:rPr>
              <a:t>«Современная школа и счастливая семья-настоящие верные друзья»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 Black" pitchFamily="34" charset="0"/>
              <a:ea typeface="Batang" pitchFamily="18" charset="-127"/>
              <a:cs typeface="Andalus" pitchFamily="18" charset="-78"/>
            </a:endParaRPr>
          </a:p>
        </p:txBody>
      </p:sp>
      <p:pic>
        <p:nvPicPr>
          <p:cNvPr id="4" name="Содержимое 3" descr="IMG-81d756cd36d152554718c71433951a26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внимание!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IMG_3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143000"/>
            <a:ext cx="3733800" cy="4343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школы с родителями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1. Позитивный настрой на общение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2. Индивидуальный подход в работе с     родителями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3. Сотрудничество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4. Динамичность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iou\Desktop\Новая папка (2)фото 1 класс\фото для пед. совета\ФОТО с родителями\20171002_11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29000"/>
            <a:ext cx="2209800" cy="2946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это: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2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из основных направлений в сотрудничестве с родителями, на котором обсуждаются и принимаются решения по наиболее важным вопросам жизнедеятельности классного сообщества и воспитания учащихся в школе и дома.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назначение родительских собраний -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обогатить родителей новыми знаниями и опытом, помочь в организации семейного воспитания.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при этом не следует забывать о требованиях к проведению собраний.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проведению собраний: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просвещать родителей, а не констатировать ошибки и неудачи детей в учебе;</a:t>
            </a:r>
          </a:p>
          <a:p>
            <a:pPr>
              <a:buClr>
                <a:schemeClr val="accent2"/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учитывать возрастные особенности учащихся;</a:t>
            </a:r>
          </a:p>
          <a:p>
            <a:pPr>
              <a:buClr>
                <a:schemeClr val="accent2"/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носить как  теоретический, так и практический характер – разбор ситуаций, тренинги и т.д.;</a:t>
            </a:r>
          </a:p>
          <a:p>
            <a:pPr>
              <a:buClr>
                <a:schemeClr val="accent2"/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заниматься обсуждением и осуждением личности учащихся.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 ШКОЛА-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естественные союзники, две могучие силы воспитания. Объединить их-значит во многом решить проблему воспитания подрастающего поколения.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901_101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52400"/>
            <a:ext cx="8686799" cy="646496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403</Words>
  <Application>Microsoft Office PowerPoint</Application>
  <PresentationFormat>Экран (4:3)</PresentationFormat>
  <Paragraphs>63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                              Муниципальное общеобразовательное учреждение                                                              «Средняя школа № 83»</vt:lpstr>
      <vt:lpstr>Из опыта работы учителя начальных классов Вовк О.И.</vt:lpstr>
      <vt:lpstr>  Наш девиз:</vt:lpstr>
      <vt:lpstr>  Принципы взаимодействия школы с родителями</vt:lpstr>
      <vt:lpstr> Родительское собрание это:</vt:lpstr>
      <vt:lpstr>Главное назначение родительских собраний -</vt:lpstr>
      <vt:lpstr>Требования к проведению собраний:</vt:lpstr>
      <vt:lpstr>СЕМЬЯ И ШКОЛА-</vt:lpstr>
      <vt:lpstr>Слайд 9</vt:lpstr>
      <vt:lpstr>Формы работы с родителями</vt:lpstr>
      <vt:lpstr>Преемственность и педагогика сотрудничества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Инновационные формы работы с родителями,     которые я использую в своей работе.</vt:lpstr>
      <vt:lpstr>Слайд 23</vt:lpstr>
      <vt:lpstr>Помощь бездомным  животным</vt:lpstr>
      <vt:lpstr>Сотрудничество с воскресной школой «Пчелка»</vt:lpstr>
      <vt:lpstr>Слайд 26</vt:lpstr>
      <vt:lpstr>Слайд 27</vt:lpstr>
      <vt:lpstr>Слайд 28</vt:lpstr>
      <vt:lpstr>Слайд 29</vt:lpstr>
      <vt:lpstr>Слайд 30</vt:lpstr>
      <vt:lpstr>Слайд 31</vt:lpstr>
      <vt:lpstr>«Современная школа и счастливая семья-настоящие верные друзья»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</dc:title>
  <dc:creator>андрей</dc:creator>
  <cp:lastModifiedBy>asiou</cp:lastModifiedBy>
  <cp:revision>113</cp:revision>
  <dcterms:created xsi:type="dcterms:W3CDTF">2014-08-08T11:31:25Z</dcterms:created>
  <dcterms:modified xsi:type="dcterms:W3CDTF">2019-10-28T06:26:17Z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2123712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