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6" r:id="rId2"/>
    <p:sldId id="304" r:id="rId3"/>
    <p:sldId id="283" r:id="rId4"/>
    <p:sldId id="287" r:id="rId5"/>
    <p:sldId id="289" r:id="rId6"/>
    <p:sldId id="340" r:id="rId7"/>
    <p:sldId id="313" r:id="rId8"/>
    <p:sldId id="314" r:id="rId9"/>
    <p:sldId id="342" r:id="rId10"/>
    <p:sldId id="330" r:id="rId11"/>
    <p:sldId id="331" r:id="rId12"/>
    <p:sldId id="332" r:id="rId13"/>
    <p:sldId id="316" r:id="rId14"/>
    <p:sldId id="321" r:id="rId15"/>
    <p:sldId id="293" r:id="rId16"/>
    <p:sldId id="322" r:id="rId17"/>
    <p:sldId id="329" r:id="rId18"/>
    <p:sldId id="319" r:id="rId19"/>
    <p:sldId id="320" r:id="rId20"/>
    <p:sldId id="334" r:id="rId21"/>
    <p:sldId id="337" r:id="rId22"/>
    <p:sldId id="336" r:id="rId23"/>
    <p:sldId id="338" r:id="rId24"/>
    <p:sldId id="34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6A9F-63CD-41B6-B09C-5C5B80D18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D398-01B9-47DC-AA2C-D073F411B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trofimov.tomsk.ru/pics/tr2_14_0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hyperlink" Target="http://fotki.yandex.ru/users/ovn07valeri/view/117783/?page=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hyperlink" Target="http://stet.telesort.ru/02/02/03/01/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ycoweb.narod.ru/fungi/Submitted/KB/Strobilomyces_strobilaceus_16_BKY_20040901.jpg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://macroclub.ru/gallery/data/523/2009_07150153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5.png"/><Relationship Id="rId7" Type="http://schemas.openxmlformats.org/officeDocument/2006/relationships/image" Target="../media/image58.wmf"/><Relationship Id="rId2" Type="http://schemas.openxmlformats.org/officeDocument/2006/relationships/hyperlink" Target="http://stkrvo.km.ua/storinki/vydavnycha_files/013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5" Type="http://schemas.openxmlformats.org/officeDocument/2006/relationships/image" Target="../media/image56.jpeg"/><Relationship Id="rId10" Type="http://schemas.openxmlformats.org/officeDocument/2006/relationships/image" Target="../media/image61.wmf"/><Relationship Id="rId4" Type="http://schemas.openxmlformats.org/officeDocument/2006/relationships/hyperlink" Target="http://www.howardmodels.com/0-tree/DecidiousTreesFull-112103/images/P5159580c.jpg" TargetMode="External"/><Relationship Id="rId9" Type="http://schemas.openxmlformats.org/officeDocument/2006/relationships/image" Target="../media/image6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redbook.ru/images/kb07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6;&#1086;&#1089;&#1090;%20&#1075;&#1088;&#1080;&#1073;&#1086;&#1074;.flv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52928" cy="1872207"/>
          </a:xfrm>
        </p:spPr>
        <p:txBody>
          <a:bodyPr/>
          <a:lstStyle/>
          <a:p>
            <a:pPr algn="ctr"/>
            <a:r>
              <a:rPr lang="ru-RU" sz="7200" i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Окружающий мир</a:t>
            </a:r>
            <a:endParaRPr lang="ru-RU" sz="7200" i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6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Дрожжевые грибы</a:t>
            </a:r>
          </a:p>
        </p:txBody>
      </p:sp>
      <p:pic>
        <p:nvPicPr>
          <p:cNvPr id="25603" name="Picture 6" descr="600px-S_cerevisiae_under_DIC_micros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66875"/>
            <a:ext cx="4041775" cy="4041775"/>
          </a:xfrm>
          <a:noFill/>
        </p:spPr>
      </p:pic>
      <p:pic>
        <p:nvPicPr>
          <p:cNvPr id="25604" name="Picture 7" descr="306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6338" y="2255838"/>
            <a:ext cx="333375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плесен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7848600" cy="350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Запи33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49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AutoShape 9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43888" y="6092825"/>
            <a:ext cx="6492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116013" y="549275"/>
            <a:ext cx="6551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FF0000"/>
                </a:solidFill>
                <a:latin typeface="Arial Black" pitchFamily="34" charset="0"/>
              </a:rPr>
              <a:t>Плесень - что это?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900113" y="2133600"/>
            <a:ext cx="3024187" cy="3527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589" name="AutoShape 13">
            <a:hlinkClick r:id="" action="ppaction://hlinkshowjump?jump=previous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2195513" y="6092825"/>
            <a:ext cx="792162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218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000" fill="hold"/>
                                        <p:tgtEl>
                                          <p:spTgt spid="2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</p:childTnLst>
        </p:cTn>
      </p:par>
    </p:tnLst>
    <p:bldLst>
      <p:bldP spid="24586" grpId="0"/>
      <p:bldP spid="245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Трубчатые и пластинчатые</a:t>
            </a:r>
            <a:br>
              <a:rPr lang="ru-RU" sz="4000"/>
            </a:br>
            <a:r>
              <a:rPr lang="ru-RU" sz="4000"/>
              <a:t>грибы</a:t>
            </a:r>
          </a:p>
        </p:txBody>
      </p:sp>
      <p:pic>
        <p:nvPicPr>
          <p:cNvPr id="21507" name="Picture 7" descr="1243384095_tru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4716463" cy="3540125"/>
          </a:xfrm>
          <a:noFill/>
        </p:spPr>
      </p:pic>
      <p:pic>
        <p:nvPicPr>
          <p:cNvPr id="21508" name="Picture 10" descr="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1268760"/>
            <a:ext cx="4032448" cy="48245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60198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Какие бывают грибы       ?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16200000">
            <a:off x="4019550" y="1847850"/>
            <a:ext cx="1028700" cy="228600"/>
          </a:xfrm>
          <a:prstGeom prst="leftArrow">
            <a:avLst>
              <a:gd name="adj1" fmla="val 23231"/>
              <a:gd name="adj2" fmla="val 167313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590800" y="2514600"/>
            <a:ext cx="3505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съедобные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2670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2291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733800"/>
            <a:ext cx="3124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/>
              <a:t>Съедобные грибы</a:t>
            </a:r>
          </a:p>
        </p:txBody>
      </p:sp>
      <p:pic>
        <p:nvPicPr>
          <p:cNvPr id="28675" name="Picture 8" descr="obabok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2478087" cy="4030662"/>
          </a:xfrm>
          <a:noFill/>
        </p:spPr>
      </p:pic>
      <p:pic>
        <p:nvPicPr>
          <p:cNvPr id="28676" name="Picture 11" descr="406255_w640_h640_podosinovik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2133600"/>
            <a:ext cx="2763837" cy="3789363"/>
          </a:xfrm>
          <a:noFill/>
        </p:spPr>
      </p:pic>
      <p:pic>
        <p:nvPicPr>
          <p:cNvPr id="28677" name="Picture 15" descr="20080822-lishichki-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1863" y="1196975"/>
            <a:ext cx="2209800" cy="2763838"/>
          </a:xfrm>
          <a:noFill/>
        </p:spPr>
      </p:pic>
      <p:pic>
        <p:nvPicPr>
          <p:cNvPr id="28678" name="Picture 17" descr="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05413" y="3938588"/>
            <a:ext cx="2924175" cy="218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 rot="16200000">
            <a:off x="3867150" y="704850"/>
            <a:ext cx="1028700" cy="228600"/>
          </a:xfrm>
          <a:prstGeom prst="leftArrow">
            <a:avLst>
              <a:gd name="adj1" fmla="val 23231"/>
              <a:gd name="adj2" fmla="val 16731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2590800" y="1524000"/>
            <a:ext cx="39624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несъедобные</a:t>
            </a:r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26670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32766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362200"/>
            <a:ext cx="32766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14313" y="274638"/>
            <a:ext cx="8715375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Ядовитые грибы.</a:t>
            </a:r>
            <a:br>
              <a:rPr lang="ru-RU" sz="4000" dirty="0"/>
            </a:br>
            <a:r>
              <a:rPr lang="ru-RU" sz="2000" dirty="0"/>
              <a:t>1- мухомор красный. 2-ложные опята. 3- </a:t>
            </a:r>
            <a:r>
              <a:rPr lang="ru-RU" sz="2000" dirty="0" err="1"/>
              <a:t>говорушка</a:t>
            </a:r>
            <a:r>
              <a:rPr lang="ru-RU" sz="2000" dirty="0"/>
              <a:t> </a:t>
            </a:r>
            <a:r>
              <a:rPr lang="ru-RU" sz="2000" dirty="0" smtClean="0"/>
              <a:t>белая</a:t>
            </a:r>
            <a:r>
              <a:rPr lang="en-US" sz="2000" dirty="0" smtClean="0"/>
              <a:t>.  </a:t>
            </a:r>
            <a:r>
              <a:rPr lang="ru-RU" sz="2000" dirty="0" smtClean="0"/>
              <a:t>4 </a:t>
            </a:r>
            <a:r>
              <a:rPr lang="ru-RU" sz="2000" dirty="0"/>
              <a:t>– бледная </a:t>
            </a:r>
            <a:r>
              <a:rPr lang="en-US" sz="2000" dirty="0" smtClean="0"/>
              <a:t>       </a:t>
            </a:r>
            <a:r>
              <a:rPr lang="ru-RU" sz="2000" dirty="0" smtClean="0"/>
              <a:t>поганка</a:t>
            </a:r>
            <a:endParaRPr lang="ru-RU" sz="2000" dirty="0"/>
          </a:p>
        </p:txBody>
      </p:sp>
      <p:pic>
        <p:nvPicPr>
          <p:cNvPr id="29699" name="Picture 9" descr="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268413"/>
            <a:ext cx="3457575" cy="2519362"/>
          </a:xfrm>
          <a:noFill/>
        </p:spPr>
      </p:pic>
      <p:pic>
        <p:nvPicPr>
          <p:cNvPr id="29700" name="Picture 10" descr="amanita_phalloid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3509963"/>
            <a:ext cx="4464050" cy="3348037"/>
          </a:xfrm>
          <a:noFill/>
        </p:spPr>
      </p:pic>
      <p:pic>
        <p:nvPicPr>
          <p:cNvPr id="29701" name="Picture 11" descr="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927475"/>
            <a:ext cx="3851275" cy="2930525"/>
          </a:xfrm>
          <a:noFill/>
        </p:spPr>
      </p:pic>
      <p:pic>
        <p:nvPicPr>
          <p:cNvPr id="29702" name="Picture 16" descr="thumb126882353815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96075" y="1125538"/>
            <a:ext cx="2447925" cy="244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9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6387" name="Содержимое 9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060825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smtClean="0">
                <a:solidFill>
                  <a:srgbClr val="336699"/>
                </a:solidFill>
                <a:latin typeface="Comic Sans MS" pitchFamily="66" charset="0"/>
              </a:rPr>
              <a:t>	При отравлении грибами нужно срочно промыть желудок и вызвать врача.</a:t>
            </a:r>
            <a:endParaRPr lang="ru-RU" sz="3600" smtClean="0"/>
          </a:p>
        </p:txBody>
      </p:sp>
      <p:sp>
        <p:nvSpPr>
          <p:cNvPr id="16388" name="Содержимое 10"/>
          <p:cNvSpPr>
            <a:spLocks noGrp="1"/>
          </p:cNvSpPr>
          <p:nvPr>
            <p:ph sz="half" idx="2"/>
          </p:nvPr>
        </p:nvSpPr>
        <p:spPr>
          <a:xfrm>
            <a:off x="4500563" y="1484313"/>
            <a:ext cx="4186237" cy="2808287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smtClean="0">
                <a:solidFill>
                  <a:srgbClr val="336699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141663"/>
            <a:ext cx="38147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238" y="333375"/>
            <a:ext cx="7751762" cy="1143000"/>
          </a:xfrm>
        </p:spPr>
        <p:txBody>
          <a:bodyPr/>
          <a:lstStyle/>
          <a:p>
            <a:r>
              <a:rPr lang="ru-RU" altLang="ru-RU" sz="3200">
                <a:solidFill>
                  <a:schemeClr val="accent2"/>
                </a:solidFill>
                <a:latin typeface="Arial Black" pitchFamily="34" charset="0"/>
              </a:rPr>
              <a:t>Как правильно собирать грибы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Не </a:t>
            </a:r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собирай старые и червивые грибы.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Не собирай грибы возле шоссейных дорог и  в городских парках.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Не вырывай грибы с комом земли.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Не </a:t>
            </a:r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срывай, собирай только те грибы, которые хорошо знаешь.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70C0"/>
                </a:solidFill>
                <a:latin typeface="Arial Black" pitchFamily="34" charset="0"/>
              </a:rPr>
              <a:t>Не разрывай и не раскидывай лесную подстилку, гриб может засохнуть и погибнуть.</a:t>
            </a:r>
            <a:endParaRPr lang="ru-RU" alt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4770438"/>
            <a:ext cx="2087563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8109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03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060575"/>
            <a:ext cx="3238500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064500" cy="1143000"/>
          </a:xfrm>
        </p:spPr>
        <p:txBody>
          <a:bodyPr/>
          <a:lstStyle/>
          <a:p>
            <a:pPr algn="ctr"/>
            <a:r>
              <a:rPr lang="ru-RU" altLang="ru-RU" sz="1800" b="1">
                <a:solidFill>
                  <a:schemeClr val="hlink"/>
                </a:solidFill>
                <a:latin typeface="Arial Black" pitchFamily="34" charset="0"/>
              </a:rPr>
              <a:t>Всякий гриб в руки берут, да не всякий гриб в кузов кладут</a:t>
            </a:r>
            <a:r>
              <a:rPr lang="en-US" altLang="ru-RU" sz="1800" b="1">
                <a:solidFill>
                  <a:schemeClr val="hlink"/>
                </a:solidFill>
                <a:latin typeface="Arial Black" pitchFamily="34" charset="0"/>
              </a:rPr>
              <a:t>.</a:t>
            </a:r>
            <a:r>
              <a:rPr lang="ru-RU" altLang="ru-RU" sz="2000" b="1">
                <a:latin typeface="Arial Black" pitchFamily="34" charset="0"/>
              </a:rPr>
              <a:t> </a:t>
            </a:r>
            <a:r>
              <a:rPr lang="ru-RU" altLang="ru-RU" sz="2000" b="1">
                <a:solidFill>
                  <a:schemeClr val="accent2"/>
                </a:solidFill>
                <a:latin typeface="Arial Black" pitchFamily="34" charset="0"/>
              </a:rPr>
              <a:t>Соберите съедобные грибы </a:t>
            </a:r>
            <a:br>
              <a:rPr lang="ru-RU" altLang="ru-RU" sz="2000" b="1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altLang="ru-RU" sz="2000" b="1">
                <a:solidFill>
                  <a:schemeClr val="accent2"/>
                </a:solidFill>
                <a:latin typeface="Arial Black" pitchFamily="34" charset="0"/>
              </a:rPr>
              <a:t>в корзину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551">
            <a:off x="827088" y="1412875"/>
            <a:ext cx="18732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9" name="Picture 9" descr="rygik-nastoyaschi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08050"/>
            <a:ext cx="1755775" cy="131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maslenok-obyknovennyi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1728788" cy="1290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openok-osenniy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493">
            <a:off x="7092950" y="2492375"/>
            <a:ext cx="1827213" cy="1243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подосинов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147">
            <a:off x="2484438" y="5013325"/>
            <a:ext cx="1655762" cy="1325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3" name="Picture 13" descr="подберезови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484313"/>
            <a:ext cx="1727200" cy="1385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4" name="Picture 14" descr="blednaya-poganka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05263"/>
            <a:ext cx="1631950" cy="1230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5" name="Picture 15" descr="muhomor-vonuchii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5676">
            <a:off x="539750" y="4941888"/>
            <a:ext cx="1312863" cy="1655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6" name="Picture 16" descr="syroegka-sedobnaya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1059">
            <a:off x="2555875" y="3429000"/>
            <a:ext cx="1670050" cy="114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7" name="Picture 17" descr="click?url=http%3A%2F%2Fnloov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076">
            <a:off x="7235825" y="5516563"/>
            <a:ext cx="151288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8" descr="lisichka-nastoyaschaya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45125"/>
            <a:ext cx="1582737" cy="120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5727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5.49133E-6 C -0.01354 0.00438 -0.02778 0.00855 -0.03646 0.02519 C -0.05364 0.05826 -0.03819 0.03606 -0.05399 0.0571 C -0.0618 0.08554 -0.07066 0.11537 -0.08246 0.14149 C -0.08507 0.15282 -0.08767 0.16184 -0.08889 0.17317 C -0.09149 0.19814 -0.08854 0.18496 -0.09201 0.1986 C -0.09323 0.21941 -0.09288 0.243 -0.1 0.26196 C -0.10295 0.28161 -0.1059 0.30219 -0.11423 0.31907 C -0.11857 0.33664 -0.1125 0.31583 -0.1191 0.3297 C -0.12101 0.33386 -0.12066 0.34034 -0.12066 0.33178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35838E-7 C 0.01285 0.01619 0.02708 0.03122 0.04132 0.0444 C 0.05503 0.05711 0.06614 0.07029 0.08107 0.08023 C 0.0908 0.08671 0.10052 0.09596 0.11111 0.09943 C 0.12691 0.10474 0.14253 0.10613 0.15885 0.10775 C 0.16042 0.10983 0.16163 0.11237 0.16354 0.11422 C 0.16545 0.11607 0.16823 0.11607 0.16996 0.11839 C 0.17118 0.12 0.17083 0.12255 0.17153 0.12463 C 0.17239 0.12694 0.17361 0.12902 0.17465 0.1311 C 0.17083 0.15168 0.17587 0.17156 0.17153 0.19237 C 0.16163 0.17596 0.1658 0.17919 0.16667 0.19654 C 0.16701 0.20208 0.16667 0.20786 0.16667 0.21341 " pathEditMode="relative" ptsTypes="fffffffffffA">
                                      <p:cBhvr>
                                        <p:cTn id="16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7457E-6 C 0.01389 -0.00624 0.02604 -0.01826 0.04115 -0.02104 C 0.0559 -0.02381 0.06875 -0.02589 0.08403 -0.02728 C 0.10312 -0.02543 0.12205 -0.02289 0.14115 -0.02104 C 0.15451 -0.01526 0.16476 -0.00624 0.17621 0.0044 C 0.17934 0.00717 0.18559 0.01272 0.18559 0.01272 C 0.18785 0.01873 0.20486 0.04925 0.18889 0.02752 C 0.16337 0.03584 0.18246 0.02659 0.18246 0.10798 " pathEditMode="relative" rAng="0" ptsTypes="fffffffA">
                                      <p:cBhvr>
                                        <p:cTn id="21" dur="2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8.67052E-7 C 0.00521 0.00671 0.00695 0.01364 0.01112 0.02104 C 0.02327 0.04208 0.01962 0.03677 0.02865 0.04856 C 0.03594 0.06844 0.05035 0.08047 0.06355 0.09295 C 0.08212 0.11029 0.09914 0.13133 0.12223 0.13734 C 0.13664 0.14867 0.15348 0.15075 0.1698 0.15422 C 0.20921 0.16278 0.23438 0.16578 0.27778 0.16694 C 0.30955 0.16786 0.34133 0.16833 0.3731 0.16902 C 0.3816 0.17272 0.38924 0.17318 0.39688 0.17966 C 0.39827 0.18937 0.40226 0.19584 0.40001 0.20509 C 0.40521 0.21873 0.40139 0.23376 0.40643 0.24717 " pathEditMode="relative" ptsTypes="ffffffffffA">
                                      <p:cBhvr>
                                        <p:cTn id="26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89017E-6 C 0.00452 0.00416 0.00626 0.00763 0.01268 0.00208 C 0.01407 0.00093 0.01338 -0.00231 0.01424 -0.00416 C 0.01598 -0.00809 0.01806 -0.01156 0.02049 -0.0148 C 0.02744 -0.02381 0.03594 -0.02821 0.04445 -0.03376 C 0.05105 -0.043 0.06216 -0.04578 0.07136 -0.04855 C 0.07605 -0.04994 0.08091 -0.05156 0.0856 -0.05295 C 0.08768 -0.05364 0.09202 -0.05503 0.09202 -0.05503 C 0.10053 -0.06081 0.10799 -0.06335 0.11737 -0.06543 C 0.12518 -0.06913 0.13299 -0.07029 0.14115 -0.07191 C 0.17344 -0.07121 0.20574 -0.07098 0.23803 -0.06982 C 0.25608 -0.06913 0.27535 -0.06104 0.29358 -0.05919 C 0.30296 -0.05295 0.31042 -0.04763 0.32049 -0.04439 C 0.32258 -0.04231 0.32692 -0.04162 0.32692 -0.03815 C 0.32692 -0.0363 0.31615 -0.04624 0.31581 -0.04647 C 0.31789 -0.04717 0.32015 -0.04948 0.32223 -0.04855 C 0.32588 -0.04717 0.3316 -0.04023 0.3316 -0.04023 C 0.33386 -0.0356 0.33733 -0.03214 0.33959 -0.02751 C 0.34115 -0.02428 0.34098 -0.01988 0.34272 -0.01688 C 0.34532 -0.01202 0.35035 -0.0104 0.35383 -0.00624 C 0.3632 0.00509 0.36147 0.00255 0.36667 0.01272 C 0.36928 0.02312 0.37483 0.02359 0.37935 0.03168 C 0.38351 0.03908 0.38577 0.04879 0.39046 0.05503 C 0.39098 0.05711 0.39202 0.05919 0.39202 0.06127 C 0.39202 0.06428 0.39011 0.06682 0.39046 0.06983 C 0.39081 0.07283 0.39254 0.07538 0.39358 0.07815 C 0.3941 0.08162 0.39463 0.08532 0.39515 0.08879 C 0.39567 0.09364 0.39671 0.10359 0.39671 0.10359 " pathEditMode="relative" ptsTypes="fffffffffffffffffffffffffffA">
                                      <p:cBhvr>
                                        <p:cTn id="31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69942E-6 C 0.00573 -0.00254 0.00903 -0.00416 0.01424 -0.00647 C 0.0158 -0.00716 0.0191 -0.00855 0.0191 -0.00855 C 0.02205 -0.01109 0.02587 -0.01202 0.02865 -0.01479 C 0.04774 -0.03399 0.02708 -0.01942 0.04288 -0.02959 C 0.04514 -0.03907 0.05122 -0.0467 0.05556 -0.05503 C 0.05712 -0.05826 0.05747 -0.06219 0.05868 -0.06566 C 0.05955 -0.06797 0.06094 -0.06982 0.06198 -0.0719 C 0.06702 -0.09318 0.07726 -0.10936 0.08889 -0.12485 C 0.09566 -0.14705 0.10243 -0.14959 0.1158 -0.15861 C 0.1191 -0.1704 0.11493 -0.16046 0.12535 -0.16925 C 0.13524 -0.1778 0.14358 -0.1889 0.15399 -0.19676 C 0.16059 -0.20162 0.16823 -0.20393 0.17465 -0.20925 C 0.18785 -0.22034 0.17309 -0.21225 0.19045 -0.21988 C 0.19358 -0.22127 0.2 -0.22404 0.2 -0.22404 C 0.2092 -0.22196 0.21771 -0.21826 0.22691 -0.21572 C 0.22934 -0.21248 0.23924 -0.19838 0.23177 -0.21364 C 0.23177 -0.21364 0.2349 -0.21225 0.23646 -0.21156 C 0.24254 -0.20601 0.23993 -0.20901 0.24445 -0.203 " pathEditMode="relative" ptsTypes="ffffffffffffffffffA">
                                      <p:cBhvr>
                                        <p:cTn id="36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948E-6 C -0.00156 -0.03168 -0.00347 -0.03468 -0.00799 -0.06127 C -0.00035 -0.07144 -0.00399 -0.09295 0.00156 -0.10775 C 0.00451 -0.11538 0.01424 -0.12694 0.01424 -0.12694 C 0.01684 -0.13595 0.02135 -0.14058 0.02535 -0.14798 C 0.03368 -0.16347 0.02257 -0.15029 0.0349 -0.16277 C 0.03976 -0.17318 0.04653 -0.18428 0.05556 -0.18821 C 0.06684 -0.21295 0.07552 -0.23168 0.09531 -0.24532 C 0.10538 -0.26312 0.11806 -0.26913 0.13177 -0.28116 C 0.13368 -0.28277 0.13507 -0.28532 0.13646 -0.28763 C 0.13872 -0.29156 0.14288 -0.30012 0.14288 -0.30012 C 0.14514 -0.30913 0.14444 -0.30428 0.14444 -0.31491 " pathEditMode="relative" ptsTypes="fffffffffffA">
                                      <p:cBhvr>
                                        <p:cTn id="41" dur="2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20231E-7 C -0.00504 0.02035 -0.00695 0.02659 -0.02223 0.03815 C -0.02431 0.03977 -0.02639 0.04116 -0.02865 0.04231 C -0.03177 0.04393 -0.0382 0.04647 -0.0382 0.04647 C -0.06268 0.04532 -0.08507 0.04463 -0.10799 0.03399 C -0.12309 0.02705 -0.09393 0.03884 -0.12865 0.02752 C -0.13282 0.02613 -0.14132 0.02335 -0.14132 0.02335 C -0.15191 0.02405 -0.1625 0.02428 -0.17309 0.02543 C -0.17986 0.02613 -0.1915 0.04162 -0.19688 0.04647 C -0.19983 0.04925 -0.20539 0.05457 -0.20799 0.05711 C -0.21077 0.05965 -0.21754 0.06127 -0.21754 0.06127 C -0.22344 0.0696 -0.23455 0.07121 -0.24289 0.07399 C -0.24653 0.07746 -0.24931 0.08046 -0.254 0.08046 " pathEditMode="relative" ptsTypes="ffffffffffffA">
                                      <p:cBhvr>
                                        <p:cTn id="46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bfoto_ru_4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387133"/>
            <a:ext cx="7128792" cy="4784719"/>
          </a:xfrm>
          <a:blipFill dpi="0" rotWithShape="1">
            <a:blip r:embed="rId3" cstate="print"/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600200" y="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Грибы из Красной Книги России</a:t>
            </a:r>
          </a:p>
        </p:txBody>
      </p:sp>
      <p:pic>
        <p:nvPicPr>
          <p:cNvPr id="19462" name="Picture 6" descr="Картинка 12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2149475" cy="3352800"/>
          </a:xfrm>
          <a:prstGeom prst="rect">
            <a:avLst/>
          </a:prstGeom>
          <a:noFill/>
        </p:spPr>
      </p:pic>
      <p:pic>
        <p:nvPicPr>
          <p:cNvPr id="19468" name="Picture 12" descr="0_1cca5_e31afa85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914400"/>
            <a:ext cx="3505200" cy="2628900"/>
          </a:xfrm>
          <a:prstGeom prst="rect">
            <a:avLst/>
          </a:prstGeom>
          <a:noFill/>
        </p:spPr>
      </p:pic>
      <p:sp>
        <p:nvSpPr>
          <p:cNvPr id="19471" name="WordArt 15"/>
          <p:cNvSpPr>
            <a:spLocks noChangeArrowheads="1" noChangeShapeType="1" noTextEdit="1"/>
          </p:cNvSpPr>
          <p:nvPr/>
        </p:nvSpPr>
        <p:spPr bwMode="auto">
          <a:xfrm>
            <a:off x="0" y="6172200"/>
            <a:ext cx="42100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сетконоска сдвоенная</a:t>
            </a:r>
          </a:p>
        </p:txBody>
      </p:sp>
      <p:sp>
        <p:nvSpPr>
          <p:cNvPr id="19472" name="WordArt 16"/>
          <p:cNvSpPr>
            <a:spLocks noChangeArrowheads="1" noChangeShapeType="1" noTextEdit="1"/>
          </p:cNvSpPr>
          <p:nvPr/>
        </p:nvSpPr>
        <p:spPr bwMode="auto">
          <a:xfrm>
            <a:off x="2286000" y="4953000"/>
            <a:ext cx="4105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решёточник красный</a:t>
            </a:r>
          </a:p>
        </p:txBody>
      </p:sp>
      <p:sp>
        <p:nvSpPr>
          <p:cNvPr id="19473" name="WordArt 17"/>
          <p:cNvSpPr>
            <a:spLocks noChangeArrowheads="1" noChangeShapeType="1" noTextEdit="1"/>
          </p:cNvSpPr>
          <p:nvPr/>
        </p:nvSpPr>
        <p:spPr bwMode="auto">
          <a:xfrm>
            <a:off x="6477000" y="3657600"/>
            <a:ext cx="20193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рогатик </a:t>
            </a:r>
          </a:p>
        </p:txBody>
      </p:sp>
      <p:sp>
        <p:nvSpPr>
          <p:cNvPr id="19474" name="WordArt 18"/>
          <p:cNvSpPr>
            <a:spLocks noChangeArrowheads="1" noChangeShapeType="1" noTextEdit="1"/>
          </p:cNvSpPr>
          <p:nvPr/>
        </p:nvSpPr>
        <p:spPr bwMode="auto">
          <a:xfrm>
            <a:off x="6324600" y="4114800"/>
            <a:ext cx="23050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пестиковый</a:t>
            </a:r>
          </a:p>
        </p:txBody>
      </p:sp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644650"/>
            <a:ext cx="4038600" cy="30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animBg="1"/>
      <p:bldP spid="19472" grpId="0" animBg="1"/>
      <p:bldP spid="19473" grpId="0" animBg="1"/>
      <p:bldP spid="194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7 из 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2457450" cy="3276600"/>
          </a:xfrm>
          <a:prstGeom prst="rect">
            <a:avLst/>
          </a:prstGeom>
          <a:noFill/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Грибы из Красной Книги России</a:t>
            </a:r>
          </a:p>
        </p:txBody>
      </p:sp>
      <p:pic>
        <p:nvPicPr>
          <p:cNvPr id="20487" name="Picture 7" descr="Картинка 9 из 14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143000"/>
            <a:ext cx="4038600" cy="3030538"/>
          </a:xfrm>
          <a:prstGeom prst="rect">
            <a:avLst/>
          </a:prstGeom>
          <a:noFill/>
        </p:spPr>
      </p:pic>
      <p:pic>
        <p:nvPicPr>
          <p:cNvPr id="20489" name="Picture 9" descr="Картинка 3 из 1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1676400"/>
            <a:ext cx="2857500" cy="3810000"/>
          </a:xfrm>
          <a:prstGeom prst="rect">
            <a:avLst/>
          </a:prstGeom>
          <a:noFill/>
        </p:spPr>
      </p:pic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228600" y="4876800"/>
            <a:ext cx="206692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паутинник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0" y="5334000"/>
            <a:ext cx="2381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фиолетовый</a:t>
            </a:r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6324600" y="4267200"/>
            <a:ext cx="1609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грифола</a:t>
            </a:r>
          </a:p>
        </p:txBody>
      </p:sp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6172200" y="5029200"/>
            <a:ext cx="17145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курчавая</a:t>
            </a:r>
          </a:p>
        </p:txBody>
      </p:sp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3048000" y="5638800"/>
            <a:ext cx="228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шишкогриб</a:t>
            </a:r>
          </a:p>
        </p:txBody>
      </p:sp>
      <p:sp>
        <p:nvSpPr>
          <p:cNvPr id="20495" name="WordArt 15"/>
          <p:cNvSpPr>
            <a:spLocks noChangeArrowheads="1" noChangeShapeType="1" noTextEdit="1"/>
          </p:cNvSpPr>
          <p:nvPr/>
        </p:nvSpPr>
        <p:spPr bwMode="auto">
          <a:xfrm>
            <a:off x="2514600" y="6096000"/>
            <a:ext cx="3324225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хлопьеножковый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84792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грибы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деревья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1519" name="Picture 15" descr="Картинка 12 из 7859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2362200" cy="3581400"/>
          </a:xfrm>
          <a:prstGeom prst="rect">
            <a:avLst/>
          </a:prstGeom>
          <a:noFill/>
        </p:spPr>
      </p:pic>
      <p:pic>
        <p:nvPicPr>
          <p:cNvPr id="21520" name="Picture 16" descr="Картинка 12 из 7859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2172221" cy="3293368"/>
          </a:xfrm>
          <a:prstGeom prst="rect">
            <a:avLst/>
          </a:prstGeom>
          <a:noFill/>
        </p:spPr>
      </p:pic>
      <p:pic>
        <p:nvPicPr>
          <p:cNvPr id="21521" name="Picture 17" descr="Картинка 12 из 7859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642" y="260648"/>
            <a:ext cx="1525358" cy="2952328"/>
          </a:xfrm>
          <a:prstGeom prst="rect">
            <a:avLst/>
          </a:prstGeom>
          <a:noFill/>
        </p:spPr>
      </p:pic>
      <p:pic>
        <p:nvPicPr>
          <p:cNvPr id="21523" name="Picture 19" descr="Картинка 35 из 5964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175" y="3200400"/>
            <a:ext cx="2028825" cy="3429000"/>
          </a:xfrm>
          <a:prstGeom prst="rect">
            <a:avLst/>
          </a:prstGeom>
          <a:noFill/>
        </p:spPr>
      </p:pic>
      <p:pic>
        <p:nvPicPr>
          <p:cNvPr id="21524" name="Picture 20" descr="Картинка 35 из 5964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996952"/>
            <a:ext cx="2028825" cy="3429000"/>
          </a:xfrm>
          <a:prstGeom prst="rect">
            <a:avLst/>
          </a:prstGeom>
          <a:noFill/>
        </p:spPr>
      </p:pic>
      <p:pic>
        <p:nvPicPr>
          <p:cNvPr id="21528" name="Picture 24" descr="MCj019331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805264"/>
            <a:ext cx="990600" cy="838200"/>
          </a:xfrm>
          <a:prstGeom prst="rect">
            <a:avLst/>
          </a:prstGeom>
          <a:noFill/>
        </p:spPr>
      </p:pic>
      <p:pic>
        <p:nvPicPr>
          <p:cNvPr id="21529" name="Picture 25" descr="MCj0193270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229200"/>
            <a:ext cx="842640" cy="970145"/>
          </a:xfrm>
          <a:prstGeom prst="rect">
            <a:avLst/>
          </a:prstGeom>
          <a:noFill/>
        </p:spPr>
      </p:pic>
      <p:pic>
        <p:nvPicPr>
          <p:cNvPr id="21530" name="Picture 26" descr="MCj035134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3048000"/>
            <a:ext cx="377825" cy="587375"/>
          </a:xfrm>
          <a:prstGeom prst="rect">
            <a:avLst/>
          </a:prstGeom>
          <a:noFill/>
        </p:spPr>
      </p:pic>
      <p:pic>
        <p:nvPicPr>
          <p:cNvPr id="21531" name="Picture 27" descr="MCj0359825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5676233"/>
            <a:ext cx="894184" cy="662655"/>
          </a:xfrm>
          <a:prstGeom prst="rect">
            <a:avLst/>
          </a:prstGeom>
          <a:noFill/>
        </p:spPr>
      </p:pic>
      <p:pic>
        <p:nvPicPr>
          <p:cNvPr id="21532" name="Picture 28" descr="MCj0331364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5868663"/>
            <a:ext cx="631106" cy="662312"/>
          </a:xfrm>
          <a:prstGeom prst="rect">
            <a:avLst/>
          </a:prstGeom>
          <a:noFill/>
        </p:spPr>
      </p:pic>
      <p:pic>
        <p:nvPicPr>
          <p:cNvPr id="21534" name="Picture 30" descr="MCj019331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348880"/>
            <a:ext cx="990600" cy="982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6553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6600">
                    <a:alpha val="72000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Запомните!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295400" y="914400"/>
            <a:ext cx="6629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Всё в природе взаимосвязано, 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уничтожая одно, 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вы наносите вред 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другому</a:t>
            </a:r>
          </a:p>
        </p:txBody>
      </p:sp>
      <p:pic>
        <p:nvPicPr>
          <p:cNvPr id="29703" name="Picture 7" descr="Картинка 19 из 337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352800"/>
            <a:ext cx="48768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FF00FF"/>
                </a:solidFill>
              </a:rPr>
              <a:t>СПАСИБО ЗА УРОК!</a:t>
            </a:r>
            <a:endParaRPr lang="ru-RU" sz="8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1600200" y="2133600"/>
            <a:ext cx="5832475" cy="178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Живая природа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1000" y="4953000"/>
            <a:ext cx="2103438" cy="63658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/>
              <a:t>Царство животных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590800" y="4941888"/>
            <a:ext cx="1981200" cy="6477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/>
              <a:t>Царство растений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716463" y="4941888"/>
            <a:ext cx="1871662" cy="6477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/>
              <a:t>Царство грибов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804025" y="4941888"/>
            <a:ext cx="2016125" cy="6477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/>
              <a:t>Царство бактерий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1476375" y="3933825"/>
            <a:ext cx="30956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3635375" y="3933825"/>
            <a:ext cx="9366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572000" y="3933825"/>
            <a:ext cx="10795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572000" y="3933825"/>
            <a:ext cx="31686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Землю пробуравил,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457200" y="2971800"/>
            <a:ext cx="35528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Грибницу оставил,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457200" y="3810000"/>
            <a:ext cx="36099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На ножке явился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457200" y="4572000"/>
            <a:ext cx="4600575" cy="56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И шляпкой накрылся.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123728" y="332656"/>
            <a:ext cx="59436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Гриб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4385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267744" y="485056"/>
            <a:ext cx="5951984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3276600" y="21336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3505200" y="19812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3810000" y="21336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5257800" y="2286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019800" y="20574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5791200" y="2286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5410200" y="20574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8" y="3733800"/>
            <a:ext cx="9117012" cy="3124200"/>
          </a:xfrm>
          <a:prstGeom prst="rect">
            <a:avLst/>
          </a:prstGeom>
          <a:noFill/>
        </p:spPr>
      </p:pic>
      <p:sp>
        <p:nvSpPr>
          <p:cNvPr id="43018" name="Freeform 10"/>
          <p:cNvSpPr>
            <a:spLocks/>
          </p:cNvSpPr>
          <p:nvPr/>
        </p:nvSpPr>
        <p:spPr bwMode="auto">
          <a:xfrm>
            <a:off x="63500" y="4102100"/>
            <a:ext cx="4203700" cy="2070100"/>
          </a:xfrm>
          <a:custGeom>
            <a:avLst/>
            <a:gdLst/>
            <a:ahLst/>
            <a:cxnLst>
              <a:cxn ang="0">
                <a:pos x="2504" y="440"/>
              </a:cxn>
              <a:cxn ang="0">
                <a:pos x="2024" y="632"/>
              </a:cxn>
              <a:cxn ang="0">
                <a:pos x="1544" y="632"/>
              </a:cxn>
              <a:cxn ang="0">
                <a:pos x="1592" y="392"/>
              </a:cxn>
              <a:cxn ang="0">
                <a:pos x="1448" y="344"/>
              </a:cxn>
              <a:cxn ang="0">
                <a:pos x="1304" y="488"/>
              </a:cxn>
              <a:cxn ang="0">
                <a:pos x="1448" y="632"/>
              </a:cxn>
              <a:cxn ang="0">
                <a:pos x="1256" y="632"/>
              </a:cxn>
              <a:cxn ang="0">
                <a:pos x="872" y="344"/>
              </a:cxn>
              <a:cxn ang="0">
                <a:pos x="968" y="152"/>
              </a:cxn>
              <a:cxn ang="0">
                <a:pos x="920" y="8"/>
              </a:cxn>
              <a:cxn ang="0">
                <a:pos x="680" y="104"/>
              </a:cxn>
              <a:cxn ang="0">
                <a:pos x="776" y="344"/>
              </a:cxn>
              <a:cxn ang="0">
                <a:pos x="104" y="248"/>
              </a:cxn>
              <a:cxn ang="0">
                <a:pos x="200" y="296"/>
              </a:cxn>
              <a:cxn ang="0">
                <a:pos x="632" y="392"/>
              </a:cxn>
              <a:cxn ang="0">
                <a:pos x="968" y="488"/>
              </a:cxn>
              <a:cxn ang="0">
                <a:pos x="776" y="632"/>
              </a:cxn>
              <a:cxn ang="0">
                <a:pos x="536" y="728"/>
              </a:cxn>
              <a:cxn ang="0">
                <a:pos x="392" y="920"/>
              </a:cxn>
              <a:cxn ang="0">
                <a:pos x="200" y="1016"/>
              </a:cxn>
              <a:cxn ang="0">
                <a:pos x="8" y="1208"/>
              </a:cxn>
              <a:cxn ang="0">
                <a:pos x="152" y="1064"/>
              </a:cxn>
              <a:cxn ang="0">
                <a:pos x="392" y="968"/>
              </a:cxn>
              <a:cxn ang="0">
                <a:pos x="536" y="824"/>
              </a:cxn>
              <a:cxn ang="0">
                <a:pos x="680" y="776"/>
              </a:cxn>
              <a:cxn ang="0">
                <a:pos x="536" y="1064"/>
              </a:cxn>
              <a:cxn ang="0">
                <a:pos x="536" y="1304"/>
              </a:cxn>
              <a:cxn ang="0">
                <a:pos x="584" y="1016"/>
              </a:cxn>
              <a:cxn ang="0">
                <a:pos x="680" y="920"/>
              </a:cxn>
              <a:cxn ang="0">
                <a:pos x="824" y="680"/>
              </a:cxn>
              <a:cxn ang="0">
                <a:pos x="1016" y="680"/>
              </a:cxn>
              <a:cxn ang="0">
                <a:pos x="1112" y="872"/>
              </a:cxn>
              <a:cxn ang="0">
                <a:pos x="1112" y="968"/>
              </a:cxn>
              <a:cxn ang="0">
                <a:pos x="1160" y="872"/>
              </a:cxn>
              <a:cxn ang="0">
                <a:pos x="1064" y="632"/>
              </a:cxn>
              <a:cxn ang="0">
                <a:pos x="1352" y="728"/>
              </a:cxn>
              <a:cxn ang="0">
                <a:pos x="2216" y="680"/>
              </a:cxn>
              <a:cxn ang="0">
                <a:pos x="1640" y="968"/>
              </a:cxn>
              <a:cxn ang="0">
                <a:pos x="1688" y="824"/>
              </a:cxn>
              <a:cxn ang="0">
                <a:pos x="1448" y="824"/>
              </a:cxn>
              <a:cxn ang="0">
                <a:pos x="1544" y="1016"/>
              </a:cxn>
              <a:cxn ang="0">
                <a:pos x="968" y="1160"/>
              </a:cxn>
              <a:cxn ang="0">
                <a:pos x="1400" y="1112"/>
              </a:cxn>
              <a:cxn ang="0">
                <a:pos x="2360" y="728"/>
              </a:cxn>
              <a:cxn ang="0">
                <a:pos x="2600" y="440"/>
              </a:cxn>
              <a:cxn ang="0">
                <a:pos x="2552" y="392"/>
              </a:cxn>
              <a:cxn ang="0">
                <a:pos x="2504" y="440"/>
              </a:cxn>
            </a:cxnLst>
            <a:rect l="0" t="0" r="r" b="b"/>
            <a:pathLst>
              <a:path w="2632" h="1312">
                <a:moveTo>
                  <a:pt x="2504" y="440"/>
                </a:moveTo>
                <a:cubicBezTo>
                  <a:pt x="2416" y="480"/>
                  <a:pt x="2184" y="600"/>
                  <a:pt x="2024" y="632"/>
                </a:cubicBezTo>
                <a:cubicBezTo>
                  <a:pt x="1864" y="664"/>
                  <a:pt x="1616" y="672"/>
                  <a:pt x="1544" y="632"/>
                </a:cubicBezTo>
                <a:cubicBezTo>
                  <a:pt x="1472" y="592"/>
                  <a:pt x="1608" y="440"/>
                  <a:pt x="1592" y="392"/>
                </a:cubicBezTo>
                <a:cubicBezTo>
                  <a:pt x="1576" y="344"/>
                  <a:pt x="1496" y="328"/>
                  <a:pt x="1448" y="344"/>
                </a:cubicBezTo>
                <a:cubicBezTo>
                  <a:pt x="1400" y="360"/>
                  <a:pt x="1304" y="440"/>
                  <a:pt x="1304" y="488"/>
                </a:cubicBezTo>
                <a:cubicBezTo>
                  <a:pt x="1304" y="536"/>
                  <a:pt x="1456" y="608"/>
                  <a:pt x="1448" y="632"/>
                </a:cubicBezTo>
                <a:cubicBezTo>
                  <a:pt x="1440" y="656"/>
                  <a:pt x="1352" y="680"/>
                  <a:pt x="1256" y="632"/>
                </a:cubicBezTo>
                <a:cubicBezTo>
                  <a:pt x="1160" y="584"/>
                  <a:pt x="920" y="424"/>
                  <a:pt x="872" y="344"/>
                </a:cubicBezTo>
                <a:cubicBezTo>
                  <a:pt x="824" y="264"/>
                  <a:pt x="960" y="208"/>
                  <a:pt x="968" y="152"/>
                </a:cubicBezTo>
                <a:cubicBezTo>
                  <a:pt x="976" y="96"/>
                  <a:pt x="968" y="16"/>
                  <a:pt x="920" y="8"/>
                </a:cubicBezTo>
                <a:cubicBezTo>
                  <a:pt x="872" y="0"/>
                  <a:pt x="704" y="48"/>
                  <a:pt x="680" y="104"/>
                </a:cubicBezTo>
                <a:cubicBezTo>
                  <a:pt x="656" y="160"/>
                  <a:pt x="872" y="320"/>
                  <a:pt x="776" y="344"/>
                </a:cubicBezTo>
                <a:cubicBezTo>
                  <a:pt x="680" y="368"/>
                  <a:pt x="200" y="256"/>
                  <a:pt x="104" y="248"/>
                </a:cubicBezTo>
                <a:cubicBezTo>
                  <a:pt x="8" y="240"/>
                  <a:pt x="112" y="272"/>
                  <a:pt x="200" y="296"/>
                </a:cubicBezTo>
                <a:cubicBezTo>
                  <a:pt x="288" y="320"/>
                  <a:pt x="504" y="360"/>
                  <a:pt x="632" y="392"/>
                </a:cubicBezTo>
                <a:cubicBezTo>
                  <a:pt x="760" y="424"/>
                  <a:pt x="944" y="448"/>
                  <a:pt x="968" y="488"/>
                </a:cubicBezTo>
                <a:cubicBezTo>
                  <a:pt x="992" y="528"/>
                  <a:pt x="848" y="592"/>
                  <a:pt x="776" y="632"/>
                </a:cubicBezTo>
                <a:cubicBezTo>
                  <a:pt x="704" y="672"/>
                  <a:pt x="600" y="680"/>
                  <a:pt x="536" y="728"/>
                </a:cubicBezTo>
                <a:cubicBezTo>
                  <a:pt x="472" y="776"/>
                  <a:pt x="448" y="872"/>
                  <a:pt x="392" y="920"/>
                </a:cubicBezTo>
                <a:cubicBezTo>
                  <a:pt x="336" y="968"/>
                  <a:pt x="264" y="968"/>
                  <a:pt x="200" y="1016"/>
                </a:cubicBezTo>
                <a:cubicBezTo>
                  <a:pt x="136" y="1064"/>
                  <a:pt x="16" y="1200"/>
                  <a:pt x="8" y="1208"/>
                </a:cubicBezTo>
                <a:cubicBezTo>
                  <a:pt x="0" y="1216"/>
                  <a:pt x="88" y="1104"/>
                  <a:pt x="152" y="1064"/>
                </a:cubicBezTo>
                <a:cubicBezTo>
                  <a:pt x="216" y="1024"/>
                  <a:pt x="328" y="1008"/>
                  <a:pt x="392" y="968"/>
                </a:cubicBezTo>
                <a:cubicBezTo>
                  <a:pt x="456" y="928"/>
                  <a:pt x="488" y="856"/>
                  <a:pt x="536" y="824"/>
                </a:cubicBezTo>
                <a:cubicBezTo>
                  <a:pt x="584" y="792"/>
                  <a:pt x="680" y="736"/>
                  <a:pt x="680" y="776"/>
                </a:cubicBezTo>
                <a:cubicBezTo>
                  <a:pt x="680" y="816"/>
                  <a:pt x="560" y="976"/>
                  <a:pt x="536" y="1064"/>
                </a:cubicBezTo>
                <a:cubicBezTo>
                  <a:pt x="512" y="1152"/>
                  <a:pt x="528" y="1312"/>
                  <a:pt x="536" y="1304"/>
                </a:cubicBezTo>
                <a:cubicBezTo>
                  <a:pt x="544" y="1296"/>
                  <a:pt x="560" y="1080"/>
                  <a:pt x="584" y="1016"/>
                </a:cubicBezTo>
                <a:cubicBezTo>
                  <a:pt x="608" y="952"/>
                  <a:pt x="640" y="976"/>
                  <a:pt x="680" y="920"/>
                </a:cubicBezTo>
                <a:cubicBezTo>
                  <a:pt x="720" y="864"/>
                  <a:pt x="768" y="720"/>
                  <a:pt x="824" y="680"/>
                </a:cubicBezTo>
                <a:cubicBezTo>
                  <a:pt x="880" y="640"/>
                  <a:pt x="968" y="648"/>
                  <a:pt x="1016" y="680"/>
                </a:cubicBezTo>
                <a:cubicBezTo>
                  <a:pt x="1064" y="712"/>
                  <a:pt x="1096" y="824"/>
                  <a:pt x="1112" y="872"/>
                </a:cubicBezTo>
                <a:cubicBezTo>
                  <a:pt x="1128" y="920"/>
                  <a:pt x="1104" y="968"/>
                  <a:pt x="1112" y="968"/>
                </a:cubicBezTo>
                <a:cubicBezTo>
                  <a:pt x="1120" y="968"/>
                  <a:pt x="1168" y="928"/>
                  <a:pt x="1160" y="872"/>
                </a:cubicBezTo>
                <a:cubicBezTo>
                  <a:pt x="1152" y="816"/>
                  <a:pt x="1032" y="656"/>
                  <a:pt x="1064" y="632"/>
                </a:cubicBezTo>
                <a:cubicBezTo>
                  <a:pt x="1096" y="608"/>
                  <a:pt x="1160" y="720"/>
                  <a:pt x="1352" y="728"/>
                </a:cubicBezTo>
                <a:cubicBezTo>
                  <a:pt x="1544" y="736"/>
                  <a:pt x="2168" y="640"/>
                  <a:pt x="2216" y="680"/>
                </a:cubicBezTo>
                <a:cubicBezTo>
                  <a:pt x="2264" y="720"/>
                  <a:pt x="1728" y="944"/>
                  <a:pt x="1640" y="968"/>
                </a:cubicBezTo>
                <a:cubicBezTo>
                  <a:pt x="1552" y="992"/>
                  <a:pt x="1720" y="848"/>
                  <a:pt x="1688" y="824"/>
                </a:cubicBezTo>
                <a:cubicBezTo>
                  <a:pt x="1656" y="800"/>
                  <a:pt x="1472" y="792"/>
                  <a:pt x="1448" y="824"/>
                </a:cubicBezTo>
                <a:cubicBezTo>
                  <a:pt x="1424" y="856"/>
                  <a:pt x="1624" y="960"/>
                  <a:pt x="1544" y="1016"/>
                </a:cubicBezTo>
                <a:cubicBezTo>
                  <a:pt x="1464" y="1072"/>
                  <a:pt x="992" y="1144"/>
                  <a:pt x="968" y="1160"/>
                </a:cubicBezTo>
                <a:cubicBezTo>
                  <a:pt x="944" y="1176"/>
                  <a:pt x="1168" y="1184"/>
                  <a:pt x="1400" y="1112"/>
                </a:cubicBezTo>
                <a:cubicBezTo>
                  <a:pt x="1632" y="1040"/>
                  <a:pt x="2160" y="840"/>
                  <a:pt x="2360" y="728"/>
                </a:cubicBezTo>
                <a:cubicBezTo>
                  <a:pt x="2560" y="616"/>
                  <a:pt x="2568" y="496"/>
                  <a:pt x="2600" y="440"/>
                </a:cubicBezTo>
                <a:cubicBezTo>
                  <a:pt x="2632" y="384"/>
                  <a:pt x="2568" y="392"/>
                  <a:pt x="2552" y="392"/>
                </a:cubicBezTo>
                <a:cubicBezTo>
                  <a:pt x="2536" y="392"/>
                  <a:pt x="2592" y="400"/>
                  <a:pt x="2504" y="44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3886200" y="2209800"/>
            <a:ext cx="1524000" cy="2794000"/>
          </a:xfrm>
          <a:custGeom>
            <a:avLst/>
            <a:gdLst/>
            <a:ahLst/>
            <a:cxnLst>
              <a:cxn ang="0">
                <a:pos x="408" y="40"/>
              </a:cxn>
              <a:cxn ang="0">
                <a:pos x="888" y="40"/>
              </a:cxn>
              <a:cxn ang="0">
                <a:pos x="888" y="136"/>
              </a:cxn>
              <a:cxn ang="0">
                <a:pos x="888" y="520"/>
              </a:cxn>
              <a:cxn ang="0">
                <a:pos x="984" y="1096"/>
              </a:cxn>
              <a:cxn ang="0">
                <a:pos x="1080" y="1624"/>
              </a:cxn>
              <a:cxn ang="0">
                <a:pos x="936" y="2056"/>
              </a:cxn>
              <a:cxn ang="0">
                <a:pos x="312" y="2104"/>
              </a:cxn>
              <a:cxn ang="0">
                <a:pos x="24" y="1816"/>
              </a:cxn>
              <a:cxn ang="0">
                <a:pos x="168" y="1192"/>
              </a:cxn>
              <a:cxn ang="0">
                <a:pos x="360" y="280"/>
              </a:cxn>
              <a:cxn ang="0">
                <a:pos x="360" y="40"/>
              </a:cxn>
              <a:cxn ang="0">
                <a:pos x="456" y="40"/>
              </a:cxn>
              <a:cxn ang="0">
                <a:pos x="552" y="40"/>
              </a:cxn>
              <a:cxn ang="0">
                <a:pos x="648" y="40"/>
              </a:cxn>
            </a:cxnLst>
            <a:rect l="0" t="0" r="r" b="b"/>
            <a:pathLst>
              <a:path w="1088" h="2144">
                <a:moveTo>
                  <a:pt x="408" y="40"/>
                </a:moveTo>
                <a:cubicBezTo>
                  <a:pt x="608" y="32"/>
                  <a:pt x="808" y="24"/>
                  <a:pt x="888" y="40"/>
                </a:cubicBezTo>
                <a:cubicBezTo>
                  <a:pt x="968" y="56"/>
                  <a:pt x="888" y="56"/>
                  <a:pt x="888" y="136"/>
                </a:cubicBezTo>
                <a:cubicBezTo>
                  <a:pt x="888" y="216"/>
                  <a:pt x="872" y="360"/>
                  <a:pt x="888" y="520"/>
                </a:cubicBezTo>
                <a:cubicBezTo>
                  <a:pt x="904" y="680"/>
                  <a:pt x="952" y="912"/>
                  <a:pt x="984" y="1096"/>
                </a:cubicBezTo>
                <a:cubicBezTo>
                  <a:pt x="1016" y="1280"/>
                  <a:pt x="1088" y="1464"/>
                  <a:pt x="1080" y="1624"/>
                </a:cubicBezTo>
                <a:cubicBezTo>
                  <a:pt x="1072" y="1784"/>
                  <a:pt x="1064" y="1976"/>
                  <a:pt x="936" y="2056"/>
                </a:cubicBezTo>
                <a:cubicBezTo>
                  <a:pt x="808" y="2136"/>
                  <a:pt x="464" y="2144"/>
                  <a:pt x="312" y="2104"/>
                </a:cubicBezTo>
                <a:cubicBezTo>
                  <a:pt x="160" y="2064"/>
                  <a:pt x="48" y="1968"/>
                  <a:pt x="24" y="1816"/>
                </a:cubicBezTo>
                <a:cubicBezTo>
                  <a:pt x="0" y="1664"/>
                  <a:pt x="112" y="1448"/>
                  <a:pt x="168" y="1192"/>
                </a:cubicBezTo>
                <a:cubicBezTo>
                  <a:pt x="224" y="936"/>
                  <a:pt x="328" y="472"/>
                  <a:pt x="360" y="280"/>
                </a:cubicBezTo>
                <a:cubicBezTo>
                  <a:pt x="392" y="88"/>
                  <a:pt x="344" y="80"/>
                  <a:pt x="360" y="40"/>
                </a:cubicBezTo>
                <a:cubicBezTo>
                  <a:pt x="376" y="0"/>
                  <a:pt x="424" y="40"/>
                  <a:pt x="456" y="40"/>
                </a:cubicBezTo>
                <a:cubicBezTo>
                  <a:pt x="488" y="40"/>
                  <a:pt x="520" y="40"/>
                  <a:pt x="552" y="40"/>
                </a:cubicBezTo>
                <a:cubicBezTo>
                  <a:pt x="584" y="40"/>
                  <a:pt x="616" y="40"/>
                  <a:pt x="648" y="40"/>
                </a:cubicBezTo>
              </a:path>
            </a:pathLst>
          </a:cu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33725"/>
                  <a:invGamma/>
                </a:srgbClr>
              </a:gs>
              <a:gs pos="100000">
                <a:srgbClr val="96969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0" name="Freeform 12"/>
          <p:cNvSpPr>
            <a:spLocks/>
          </p:cNvSpPr>
          <p:nvPr/>
        </p:nvSpPr>
        <p:spPr bwMode="auto">
          <a:xfrm>
            <a:off x="2971800" y="990600"/>
            <a:ext cx="3657600" cy="1485900"/>
          </a:xfrm>
          <a:custGeom>
            <a:avLst/>
            <a:gdLst/>
            <a:ahLst/>
            <a:cxnLst>
              <a:cxn ang="0">
                <a:pos x="312" y="776"/>
              </a:cxn>
              <a:cxn ang="0">
                <a:pos x="1848" y="776"/>
              </a:cxn>
              <a:cxn ang="0">
                <a:pos x="1800" y="392"/>
              </a:cxn>
              <a:cxn ang="0">
                <a:pos x="1320" y="56"/>
              </a:cxn>
              <a:cxn ang="0">
                <a:pos x="744" y="56"/>
              </a:cxn>
              <a:cxn ang="0">
                <a:pos x="264" y="344"/>
              </a:cxn>
              <a:cxn ang="0">
                <a:pos x="24" y="728"/>
              </a:cxn>
              <a:cxn ang="0">
                <a:pos x="408" y="776"/>
              </a:cxn>
            </a:cxnLst>
            <a:rect l="0" t="0" r="r" b="b"/>
            <a:pathLst>
              <a:path w="2096" h="840">
                <a:moveTo>
                  <a:pt x="312" y="776"/>
                </a:moveTo>
                <a:cubicBezTo>
                  <a:pt x="956" y="808"/>
                  <a:pt x="1600" y="840"/>
                  <a:pt x="1848" y="776"/>
                </a:cubicBezTo>
                <a:cubicBezTo>
                  <a:pt x="2096" y="712"/>
                  <a:pt x="1888" y="512"/>
                  <a:pt x="1800" y="392"/>
                </a:cubicBezTo>
                <a:cubicBezTo>
                  <a:pt x="1712" y="272"/>
                  <a:pt x="1496" y="112"/>
                  <a:pt x="1320" y="56"/>
                </a:cubicBezTo>
                <a:cubicBezTo>
                  <a:pt x="1144" y="0"/>
                  <a:pt x="920" y="8"/>
                  <a:pt x="744" y="56"/>
                </a:cubicBezTo>
                <a:cubicBezTo>
                  <a:pt x="568" y="104"/>
                  <a:pt x="384" y="232"/>
                  <a:pt x="264" y="344"/>
                </a:cubicBezTo>
                <a:cubicBezTo>
                  <a:pt x="144" y="456"/>
                  <a:pt x="0" y="656"/>
                  <a:pt x="24" y="728"/>
                </a:cubicBezTo>
                <a:cubicBezTo>
                  <a:pt x="48" y="800"/>
                  <a:pt x="344" y="768"/>
                  <a:pt x="408" y="776"/>
                </a:cubicBezTo>
              </a:path>
            </a:pathLst>
          </a:custGeo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1" name="Freeform 13"/>
          <p:cNvSpPr>
            <a:spLocks/>
          </p:cNvSpPr>
          <p:nvPr/>
        </p:nvSpPr>
        <p:spPr bwMode="auto">
          <a:xfrm>
            <a:off x="4191000" y="2895600"/>
            <a:ext cx="1066800" cy="368300"/>
          </a:xfrm>
          <a:custGeom>
            <a:avLst/>
            <a:gdLst/>
            <a:ahLst/>
            <a:cxnLst>
              <a:cxn ang="0">
                <a:pos x="104" y="32"/>
              </a:cxn>
              <a:cxn ang="0">
                <a:pos x="680" y="32"/>
              </a:cxn>
              <a:cxn ang="0">
                <a:pos x="728" y="128"/>
              </a:cxn>
              <a:cxn ang="0">
                <a:pos x="728" y="224"/>
              </a:cxn>
              <a:cxn ang="0">
                <a:pos x="632" y="128"/>
              </a:cxn>
              <a:cxn ang="0">
                <a:pos x="584" y="176"/>
              </a:cxn>
              <a:cxn ang="0">
                <a:pos x="488" y="128"/>
              </a:cxn>
              <a:cxn ang="0">
                <a:pos x="440" y="224"/>
              </a:cxn>
              <a:cxn ang="0">
                <a:pos x="344" y="80"/>
              </a:cxn>
              <a:cxn ang="0">
                <a:pos x="200" y="176"/>
              </a:cxn>
              <a:cxn ang="0">
                <a:pos x="200" y="80"/>
              </a:cxn>
              <a:cxn ang="0">
                <a:pos x="56" y="224"/>
              </a:cxn>
              <a:cxn ang="0">
                <a:pos x="104" y="32"/>
              </a:cxn>
            </a:cxnLst>
            <a:rect l="0" t="0" r="r" b="b"/>
            <a:pathLst>
              <a:path w="784" h="232">
                <a:moveTo>
                  <a:pt x="104" y="32"/>
                </a:moveTo>
                <a:cubicBezTo>
                  <a:pt x="208" y="0"/>
                  <a:pt x="576" y="16"/>
                  <a:pt x="680" y="32"/>
                </a:cubicBezTo>
                <a:cubicBezTo>
                  <a:pt x="784" y="48"/>
                  <a:pt x="720" y="96"/>
                  <a:pt x="728" y="128"/>
                </a:cubicBezTo>
                <a:cubicBezTo>
                  <a:pt x="736" y="160"/>
                  <a:pt x="744" y="224"/>
                  <a:pt x="728" y="224"/>
                </a:cubicBezTo>
                <a:cubicBezTo>
                  <a:pt x="712" y="224"/>
                  <a:pt x="656" y="136"/>
                  <a:pt x="632" y="128"/>
                </a:cubicBezTo>
                <a:cubicBezTo>
                  <a:pt x="608" y="120"/>
                  <a:pt x="608" y="176"/>
                  <a:pt x="584" y="176"/>
                </a:cubicBezTo>
                <a:cubicBezTo>
                  <a:pt x="560" y="176"/>
                  <a:pt x="512" y="120"/>
                  <a:pt x="488" y="128"/>
                </a:cubicBezTo>
                <a:cubicBezTo>
                  <a:pt x="464" y="136"/>
                  <a:pt x="464" y="232"/>
                  <a:pt x="440" y="224"/>
                </a:cubicBezTo>
                <a:cubicBezTo>
                  <a:pt x="416" y="216"/>
                  <a:pt x="384" y="88"/>
                  <a:pt x="344" y="80"/>
                </a:cubicBezTo>
                <a:cubicBezTo>
                  <a:pt x="304" y="72"/>
                  <a:pt x="224" y="176"/>
                  <a:pt x="200" y="176"/>
                </a:cubicBezTo>
                <a:cubicBezTo>
                  <a:pt x="176" y="176"/>
                  <a:pt x="224" y="72"/>
                  <a:pt x="200" y="80"/>
                </a:cubicBezTo>
                <a:cubicBezTo>
                  <a:pt x="176" y="88"/>
                  <a:pt x="72" y="232"/>
                  <a:pt x="56" y="224"/>
                </a:cubicBezTo>
                <a:cubicBezTo>
                  <a:pt x="40" y="216"/>
                  <a:pt x="0" y="64"/>
                  <a:pt x="104" y="3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2" name="Freeform 14"/>
          <p:cNvSpPr>
            <a:spLocks/>
          </p:cNvSpPr>
          <p:nvPr/>
        </p:nvSpPr>
        <p:spPr bwMode="auto">
          <a:xfrm>
            <a:off x="5029200" y="4953000"/>
            <a:ext cx="28956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" y="97"/>
              </a:cxn>
              <a:cxn ang="0">
                <a:pos x="84" y="104"/>
              </a:cxn>
              <a:cxn ang="0">
                <a:pos x="132" y="152"/>
              </a:cxn>
              <a:cxn ang="0">
                <a:pos x="195" y="263"/>
              </a:cxn>
              <a:cxn ang="0">
                <a:pos x="264" y="465"/>
              </a:cxn>
              <a:cxn ang="0">
                <a:pos x="326" y="478"/>
              </a:cxn>
              <a:cxn ang="0">
                <a:pos x="389" y="485"/>
              </a:cxn>
              <a:cxn ang="0">
                <a:pos x="451" y="527"/>
              </a:cxn>
              <a:cxn ang="0">
                <a:pos x="542" y="576"/>
              </a:cxn>
              <a:cxn ang="0">
                <a:pos x="569" y="617"/>
              </a:cxn>
              <a:cxn ang="0">
                <a:pos x="597" y="659"/>
              </a:cxn>
              <a:cxn ang="0">
                <a:pos x="639" y="680"/>
              </a:cxn>
              <a:cxn ang="0">
                <a:pos x="736" y="701"/>
              </a:cxn>
              <a:cxn ang="0">
                <a:pos x="861" y="721"/>
              </a:cxn>
              <a:cxn ang="0">
                <a:pos x="1083" y="784"/>
              </a:cxn>
              <a:cxn ang="0">
                <a:pos x="1284" y="819"/>
              </a:cxn>
              <a:cxn ang="0">
                <a:pos x="1326" y="846"/>
              </a:cxn>
              <a:cxn ang="0">
                <a:pos x="1534" y="881"/>
              </a:cxn>
              <a:cxn ang="0">
                <a:pos x="1673" y="909"/>
              </a:cxn>
              <a:cxn ang="0">
                <a:pos x="1721" y="902"/>
              </a:cxn>
              <a:cxn ang="0">
                <a:pos x="1707" y="881"/>
              </a:cxn>
              <a:cxn ang="0">
                <a:pos x="1603" y="853"/>
              </a:cxn>
              <a:cxn ang="0">
                <a:pos x="1458" y="819"/>
              </a:cxn>
              <a:cxn ang="0">
                <a:pos x="1451" y="798"/>
              </a:cxn>
              <a:cxn ang="0">
                <a:pos x="1590" y="770"/>
              </a:cxn>
              <a:cxn ang="0">
                <a:pos x="1527" y="603"/>
              </a:cxn>
              <a:cxn ang="0">
                <a:pos x="1492" y="610"/>
              </a:cxn>
              <a:cxn ang="0">
                <a:pos x="1465" y="687"/>
              </a:cxn>
              <a:cxn ang="0">
                <a:pos x="1416" y="694"/>
              </a:cxn>
              <a:cxn ang="0">
                <a:pos x="1409" y="770"/>
              </a:cxn>
              <a:cxn ang="0">
                <a:pos x="1277" y="763"/>
              </a:cxn>
              <a:cxn ang="0">
                <a:pos x="1138" y="721"/>
              </a:cxn>
              <a:cxn ang="0">
                <a:pos x="958" y="714"/>
              </a:cxn>
              <a:cxn ang="0">
                <a:pos x="979" y="666"/>
              </a:cxn>
              <a:cxn ang="0">
                <a:pos x="1041" y="617"/>
              </a:cxn>
              <a:cxn ang="0">
                <a:pos x="1034" y="548"/>
              </a:cxn>
              <a:cxn ang="0">
                <a:pos x="916" y="451"/>
              </a:cxn>
              <a:cxn ang="0">
                <a:pos x="868" y="596"/>
              </a:cxn>
              <a:cxn ang="0">
                <a:pos x="812" y="603"/>
              </a:cxn>
              <a:cxn ang="0">
                <a:pos x="715" y="596"/>
              </a:cxn>
              <a:cxn ang="0">
                <a:pos x="604" y="562"/>
              </a:cxn>
              <a:cxn ang="0">
                <a:pos x="535" y="534"/>
              </a:cxn>
              <a:cxn ang="0">
                <a:pos x="493" y="520"/>
              </a:cxn>
              <a:cxn ang="0">
                <a:pos x="479" y="478"/>
              </a:cxn>
              <a:cxn ang="0">
                <a:pos x="354" y="430"/>
              </a:cxn>
              <a:cxn ang="0">
                <a:pos x="292" y="423"/>
              </a:cxn>
              <a:cxn ang="0">
                <a:pos x="181" y="201"/>
              </a:cxn>
              <a:cxn ang="0">
                <a:pos x="160" y="125"/>
              </a:cxn>
              <a:cxn ang="0">
                <a:pos x="118" y="97"/>
              </a:cxn>
              <a:cxn ang="0">
                <a:pos x="104" y="76"/>
              </a:cxn>
              <a:cxn ang="0">
                <a:pos x="84" y="69"/>
              </a:cxn>
              <a:cxn ang="0">
                <a:pos x="70" y="27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1727" h="912">
                <a:moveTo>
                  <a:pt x="0" y="0"/>
                </a:moveTo>
                <a:cubicBezTo>
                  <a:pt x="32" y="22"/>
                  <a:pt x="44" y="60"/>
                  <a:pt x="56" y="97"/>
                </a:cubicBezTo>
                <a:cubicBezTo>
                  <a:pt x="59" y="106"/>
                  <a:pt x="75" y="102"/>
                  <a:pt x="84" y="104"/>
                </a:cubicBezTo>
                <a:cubicBezTo>
                  <a:pt x="108" y="121"/>
                  <a:pt x="107" y="136"/>
                  <a:pt x="132" y="152"/>
                </a:cubicBezTo>
                <a:cubicBezTo>
                  <a:pt x="156" y="188"/>
                  <a:pt x="170" y="227"/>
                  <a:pt x="195" y="263"/>
                </a:cubicBezTo>
                <a:cubicBezTo>
                  <a:pt x="217" y="330"/>
                  <a:pt x="193" y="421"/>
                  <a:pt x="264" y="465"/>
                </a:cubicBezTo>
                <a:cubicBezTo>
                  <a:pt x="270" y="469"/>
                  <a:pt x="322" y="477"/>
                  <a:pt x="326" y="478"/>
                </a:cubicBezTo>
                <a:cubicBezTo>
                  <a:pt x="347" y="481"/>
                  <a:pt x="368" y="483"/>
                  <a:pt x="389" y="485"/>
                </a:cubicBezTo>
                <a:cubicBezTo>
                  <a:pt x="409" y="505"/>
                  <a:pt x="424" y="518"/>
                  <a:pt x="451" y="527"/>
                </a:cubicBezTo>
                <a:cubicBezTo>
                  <a:pt x="481" y="549"/>
                  <a:pt x="506" y="567"/>
                  <a:pt x="542" y="576"/>
                </a:cubicBezTo>
                <a:cubicBezTo>
                  <a:pt x="557" y="632"/>
                  <a:pt x="537" y="579"/>
                  <a:pt x="569" y="617"/>
                </a:cubicBezTo>
                <a:cubicBezTo>
                  <a:pt x="580" y="630"/>
                  <a:pt x="581" y="654"/>
                  <a:pt x="597" y="659"/>
                </a:cubicBezTo>
                <a:cubicBezTo>
                  <a:pt x="669" y="683"/>
                  <a:pt x="563" y="645"/>
                  <a:pt x="639" y="680"/>
                </a:cubicBezTo>
                <a:cubicBezTo>
                  <a:pt x="678" y="698"/>
                  <a:pt x="692" y="695"/>
                  <a:pt x="736" y="701"/>
                </a:cubicBezTo>
                <a:cubicBezTo>
                  <a:pt x="776" y="714"/>
                  <a:pt x="819" y="713"/>
                  <a:pt x="861" y="721"/>
                </a:cubicBezTo>
                <a:cubicBezTo>
                  <a:pt x="923" y="752"/>
                  <a:pt x="1014" y="774"/>
                  <a:pt x="1083" y="784"/>
                </a:cubicBezTo>
                <a:cubicBezTo>
                  <a:pt x="1155" y="832"/>
                  <a:pt x="1165" y="814"/>
                  <a:pt x="1284" y="819"/>
                </a:cubicBezTo>
                <a:cubicBezTo>
                  <a:pt x="1331" y="833"/>
                  <a:pt x="1277" y="813"/>
                  <a:pt x="1326" y="846"/>
                </a:cubicBezTo>
                <a:cubicBezTo>
                  <a:pt x="1373" y="877"/>
                  <a:pt x="1488" y="878"/>
                  <a:pt x="1534" y="881"/>
                </a:cubicBezTo>
                <a:cubicBezTo>
                  <a:pt x="1579" y="896"/>
                  <a:pt x="1627" y="894"/>
                  <a:pt x="1673" y="909"/>
                </a:cubicBezTo>
                <a:cubicBezTo>
                  <a:pt x="1689" y="907"/>
                  <a:pt x="1709" y="912"/>
                  <a:pt x="1721" y="902"/>
                </a:cubicBezTo>
                <a:cubicBezTo>
                  <a:pt x="1727" y="897"/>
                  <a:pt x="1714" y="886"/>
                  <a:pt x="1707" y="881"/>
                </a:cubicBezTo>
                <a:cubicBezTo>
                  <a:pt x="1680" y="864"/>
                  <a:pt x="1634" y="858"/>
                  <a:pt x="1603" y="853"/>
                </a:cubicBezTo>
                <a:cubicBezTo>
                  <a:pt x="1551" y="835"/>
                  <a:pt x="1492" y="868"/>
                  <a:pt x="1458" y="819"/>
                </a:cubicBezTo>
                <a:cubicBezTo>
                  <a:pt x="1456" y="812"/>
                  <a:pt x="1448" y="805"/>
                  <a:pt x="1451" y="798"/>
                </a:cubicBezTo>
                <a:cubicBezTo>
                  <a:pt x="1460" y="776"/>
                  <a:pt x="1571" y="772"/>
                  <a:pt x="1590" y="770"/>
                </a:cubicBezTo>
                <a:cubicBezTo>
                  <a:pt x="1610" y="701"/>
                  <a:pt x="1597" y="626"/>
                  <a:pt x="1527" y="603"/>
                </a:cubicBezTo>
                <a:cubicBezTo>
                  <a:pt x="1515" y="605"/>
                  <a:pt x="1502" y="604"/>
                  <a:pt x="1492" y="610"/>
                </a:cubicBezTo>
                <a:cubicBezTo>
                  <a:pt x="1464" y="626"/>
                  <a:pt x="1484" y="673"/>
                  <a:pt x="1465" y="687"/>
                </a:cubicBezTo>
                <a:cubicBezTo>
                  <a:pt x="1452" y="697"/>
                  <a:pt x="1432" y="692"/>
                  <a:pt x="1416" y="694"/>
                </a:cubicBezTo>
                <a:cubicBezTo>
                  <a:pt x="1414" y="719"/>
                  <a:pt x="1432" y="759"/>
                  <a:pt x="1409" y="770"/>
                </a:cubicBezTo>
                <a:cubicBezTo>
                  <a:pt x="1370" y="790"/>
                  <a:pt x="1321" y="768"/>
                  <a:pt x="1277" y="763"/>
                </a:cubicBezTo>
                <a:cubicBezTo>
                  <a:pt x="1229" y="757"/>
                  <a:pt x="1187" y="724"/>
                  <a:pt x="1138" y="721"/>
                </a:cubicBezTo>
                <a:cubicBezTo>
                  <a:pt x="1078" y="717"/>
                  <a:pt x="1018" y="716"/>
                  <a:pt x="958" y="714"/>
                </a:cubicBezTo>
                <a:cubicBezTo>
                  <a:pt x="948" y="686"/>
                  <a:pt x="950" y="676"/>
                  <a:pt x="979" y="666"/>
                </a:cubicBezTo>
                <a:cubicBezTo>
                  <a:pt x="1003" y="642"/>
                  <a:pt x="1023" y="644"/>
                  <a:pt x="1041" y="617"/>
                </a:cubicBezTo>
                <a:cubicBezTo>
                  <a:pt x="1039" y="594"/>
                  <a:pt x="1038" y="571"/>
                  <a:pt x="1034" y="548"/>
                </a:cubicBezTo>
                <a:cubicBezTo>
                  <a:pt x="1021" y="480"/>
                  <a:pt x="977" y="466"/>
                  <a:pt x="916" y="451"/>
                </a:cubicBezTo>
                <a:cubicBezTo>
                  <a:pt x="811" y="487"/>
                  <a:pt x="945" y="427"/>
                  <a:pt x="868" y="596"/>
                </a:cubicBezTo>
                <a:cubicBezTo>
                  <a:pt x="860" y="613"/>
                  <a:pt x="831" y="601"/>
                  <a:pt x="812" y="603"/>
                </a:cubicBezTo>
                <a:cubicBezTo>
                  <a:pt x="780" y="601"/>
                  <a:pt x="747" y="600"/>
                  <a:pt x="715" y="596"/>
                </a:cubicBezTo>
                <a:cubicBezTo>
                  <a:pt x="678" y="592"/>
                  <a:pt x="641" y="571"/>
                  <a:pt x="604" y="562"/>
                </a:cubicBezTo>
                <a:cubicBezTo>
                  <a:pt x="580" y="546"/>
                  <a:pt x="562" y="542"/>
                  <a:pt x="535" y="534"/>
                </a:cubicBezTo>
                <a:cubicBezTo>
                  <a:pt x="521" y="530"/>
                  <a:pt x="493" y="520"/>
                  <a:pt x="493" y="520"/>
                </a:cubicBezTo>
                <a:cubicBezTo>
                  <a:pt x="488" y="506"/>
                  <a:pt x="493" y="482"/>
                  <a:pt x="479" y="478"/>
                </a:cubicBezTo>
                <a:cubicBezTo>
                  <a:pt x="448" y="469"/>
                  <a:pt x="380" y="433"/>
                  <a:pt x="354" y="430"/>
                </a:cubicBezTo>
                <a:cubicBezTo>
                  <a:pt x="333" y="428"/>
                  <a:pt x="313" y="425"/>
                  <a:pt x="292" y="423"/>
                </a:cubicBezTo>
                <a:cubicBezTo>
                  <a:pt x="270" y="356"/>
                  <a:pt x="254" y="225"/>
                  <a:pt x="181" y="201"/>
                </a:cubicBezTo>
                <a:cubicBezTo>
                  <a:pt x="179" y="190"/>
                  <a:pt x="169" y="131"/>
                  <a:pt x="160" y="125"/>
                </a:cubicBezTo>
                <a:cubicBezTo>
                  <a:pt x="146" y="116"/>
                  <a:pt x="118" y="97"/>
                  <a:pt x="118" y="97"/>
                </a:cubicBezTo>
                <a:cubicBezTo>
                  <a:pt x="113" y="90"/>
                  <a:pt x="110" y="81"/>
                  <a:pt x="104" y="76"/>
                </a:cubicBezTo>
                <a:cubicBezTo>
                  <a:pt x="99" y="72"/>
                  <a:pt x="88" y="75"/>
                  <a:pt x="84" y="69"/>
                </a:cubicBezTo>
                <a:cubicBezTo>
                  <a:pt x="76" y="57"/>
                  <a:pt x="75" y="41"/>
                  <a:pt x="70" y="27"/>
                </a:cubicBezTo>
                <a:cubicBezTo>
                  <a:pt x="65" y="11"/>
                  <a:pt x="28" y="0"/>
                  <a:pt x="28" y="0"/>
                </a:cubicBezTo>
                <a:cubicBezTo>
                  <a:pt x="4" y="8"/>
                  <a:pt x="12" y="12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270500" y="3352800"/>
            <a:ext cx="3873500" cy="1778000"/>
            <a:chOff x="3320" y="2112"/>
            <a:chExt cx="2440" cy="1120"/>
          </a:xfrm>
        </p:grpSpPr>
        <p:sp>
          <p:nvSpPr>
            <p:cNvPr id="43024" name="Freeform 16"/>
            <p:cNvSpPr>
              <a:spLocks/>
            </p:cNvSpPr>
            <p:nvPr/>
          </p:nvSpPr>
          <p:spPr bwMode="auto">
            <a:xfrm>
              <a:off x="3320" y="2304"/>
              <a:ext cx="2440" cy="928"/>
            </a:xfrm>
            <a:custGeom>
              <a:avLst/>
              <a:gdLst/>
              <a:ahLst/>
              <a:cxnLst>
                <a:cxn ang="0">
                  <a:pos x="104" y="672"/>
                </a:cxn>
                <a:cxn ang="0">
                  <a:pos x="680" y="768"/>
                </a:cxn>
                <a:cxn ang="0">
                  <a:pos x="872" y="624"/>
                </a:cxn>
                <a:cxn ang="0">
                  <a:pos x="776" y="336"/>
                </a:cxn>
                <a:cxn ang="0">
                  <a:pos x="728" y="144"/>
                </a:cxn>
                <a:cxn ang="0">
                  <a:pos x="728" y="48"/>
                </a:cxn>
                <a:cxn ang="0">
                  <a:pos x="776" y="0"/>
                </a:cxn>
                <a:cxn ang="0">
                  <a:pos x="872" y="48"/>
                </a:cxn>
                <a:cxn ang="0">
                  <a:pos x="872" y="288"/>
                </a:cxn>
                <a:cxn ang="0">
                  <a:pos x="920" y="576"/>
                </a:cxn>
                <a:cxn ang="0">
                  <a:pos x="824" y="768"/>
                </a:cxn>
                <a:cxn ang="0">
                  <a:pos x="1160" y="720"/>
                </a:cxn>
                <a:cxn ang="0">
                  <a:pos x="1832" y="528"/>
                </a:cxn>
                <a:cxn ang="0">
                  <a:pos x="1832" y="336"/>
                </a:cxn>
                <a:cxn ang="0">
                  <a:pos x="1832" y="192"/>
                </a:cxn>
                <a:cxn ang="0">
                  <a:pos x="1928" y="144"/>
                </a:cxn>
                <a:cxn ang="0">
                  <a:pos x="1976" y="336"/>
                </a:cxn>
                <a:cxn ang="0">
                  <a:pos x="1880" y="576"/>
                </a:cxn>
                <a:cxn ang="0">
                  <a:pos x="2216" y="528"/>
                </a:cxn>
                <a:cxn ang="0">
                  <a:pos x="2072" y="576"/>
                </a:cxn>
                <a:cxn ang="0">
                  <a:pos x="1880" y="624"/>
                </a:cxn>
                <a:cxn ang="0">
                  <a:pos x="1640" y="624"/>
                </a:cxn>
                <a:cxn ang="0">
                  <a:pos x="1400" y="720"/>
                </a:cxn>
                <a:cxn ang="0">
                  <a:pos x="1976" y="768"/>
                </a:cxn>
                <a:cxn ang="0">
                  <a:pos x="2408" y="912"/>
                </a:cxn>
                <a:cxn ang="0">
                  <a:pos x="2168" y="864"/>
                </a:cxn>
                <a:cxn ang="0">
                  <a:pos x="1736" y="768"/>
                </a:cxn>
                <a:cxn ang="0">
                  <a:pos x="1544" y="768"/>
                </a:cxn>
                <a:cxn ang="0">
                  <a:pos x="1304" y="768"/>
                </a:cxn>
                <a:cxn ang="0">
                  <a:pos x="968" y="816"/>
                </a:cxn>
                <a:cxn ang="0">
                  <a:pos x="680" y="816"/>
                </a:cxn>
                <a:cxn ang="0">
                  <a:pos x="152" y="720"/>
                </a:cxn>
                <a:cxn ang="0">
                  <a:pos x="56" y="672"/>
                </a:cxn>
                <a:cxn ang="0">
                  <a:pos x="104" y="672"/>
                </a:cxn>
              </a:cxnLst>
              <a:rect l="0" t="0" r="r" b="b"/>
              <a:pathLst>
                <a:path w="2440" h="928">
                  <a:moveTo>
                    <a:pt x="104" y="672"/>
                  </a:moveTo>
                  <a:cubicBezTo>
                    <a:pt x="208" y="688"/>
                    <a:pt x="552" y="776"/>
                    <a:pt x="680" y="768"/>
                  </a:cubicBezTo>
                  <a:cubicBezTo>
                    <a:pt x="808" y="760"/>
                    <a:pt x="856" y="696"/>
                    <a:pt x="872" y="624"/>
                  </a:cubicBezTo>
                  <a:cubicBezTo>
                    <a:pt x="888" y="552"/>
                    <a:pt x="800" y="416"/>
                    <a:pt x="776" y="336"/>
                  </a:cubicBezTo>
                  <a:cubicBezTo>
                    <a:pt x="752" y="256"/>
                    <a:pt x="736" y="192"/>
                    <a:pt x="728" y="144"/>
                  </a:cubicBezTo>
                  <a:cubicBezTo>
                    <a:pt x="720" y="96"/>
                    <a:pt x="720" y="72"/>
                    <a:pt x="728" y="48"/>
                  </a:cubicBezTo>
                  <a:cubicBezTo>
                    <a:pt x="736" y="24"/>
                    <a:pt x="752" y="0"/>
                    <a:pt x="776" y="0"/>
                  </a:cubicBezTo>
                  <a:cubicBezTo>
                    <a:pt x="800" y="0"/>
                    <a:pt x="856" y="0"/>
                    <a:pt x="872" y="48"/>
                  </a:cubicBezTo>
                  <a:cubicBezTo>
                    <a:pt x="888" y="96"/>
                    <a:pt x="864" y="200"/>
                    <a:pt x="872" y="288"/>
                  </a:cubicBezTo>
                  <a:cubicBezTo>
                    <a:pt x="880" y="376"/>
                    <a:pt x="928" y="496"/>
                    <a:pt x="920" y="576"/>
                  </a:cubicBezTo>
                  <a:cubicBezTo>
                    <a:pt x="912" y="656"/>
                    <a:pt x="784" y="744"/>
                    <a:pt x="824" y="768"/>
                  </a:cubicBezTo>
                  <a:cubicBezTo>
                    <a:pt x="864" y="792"/>
                    <a:pt x="992" y="760"/>
                    <a:pt x="1160" y="720"/>
                  </a:cubicBezTo>
                  <a:cubicBezTo>
                    <a:pt x="1328" y="680"/>
                    <a:pt x="1720" y="592"/>
                    <a:pt x="1832" y="528"/>
                  </a:cubicBezTo>
                  <a:cubicBezTo>
                    <a:pt x="1944" y="464"/>
                    <a:pt x="1832" y="392"/>
                    <a:pt x="1832" y="336"/>
                  </a:cubicBezTo>
                  <a:cubicBezTo>
                    <a:pt x="1832" y="280"/>
                    <a:pt x="1816" y="224"/>
                    <a:pt x="1832" y="192"/>
                  </a:cubicBezTo>
                  <a:cubicBezTo>
                    <a:pt x="1848" y="160"/>
                    <a:pt x="1904" y="120"/>
                    <a:pt x="1928" y="144"/>
                  </a:cubicBezTo>
                  <a:cubicBezTo>
                    <a:pt x="1952" y="168"/>
                    <a:pt x="1984" y="264"/>
                    <a:pt x="1976" y="336"/>
                  </a:cubicBezTo>
                  <a:cubicBezTo>
                    <a:pt x="1968" y="408"/>
                    <a:pt x="1840" y="544"/>
                    <a:pt x="1880" y="576"/>
                  </a:cubicBezTo>
                  <a:cubicBezTo>
                    <a:pt x="1920" y="608"/>
                    <a:pt x="2184" y="528"/>
                    <a:pt x="2216" y="528"/>
                  </a:cubicBezTo>
                  <a:cubicBezTo>
                    <a:pt x="2248" y="528"/>
                    <a:pt x="2128" y="560"/>
                    <a:pt x="2072" y="576"/>
                  </a:cubicBezTo>
                  <a:cubicBezTo>
                    <a:pt x="2016" y="592"/>
                    <a:pt x="1952" y="616"/>
                    <a:pt x="1880" y="624"/>
                  </a:cubicBezTo>
                  <a:cubicBezTo>
                    <a:pt x="1808" y="632"/>
                    <a:pt x="1720" y="608"/>
                    <a:pt x="1640" y="624"/>
                  </a:cubicBezTo>
                  <a:cubicBezTo>
                    <a:pt x="1560" y="640"/>
                    <a:pt x="1344" y="696"/>
                    <a:pt x="1400" y="720"/>
                  </a:cubicBezTo>
                  <a:cubicBezTo>
                    <a:pt x="1456" y="744"/>
                    <a:pt x="1808" y="736"/>
                    <a:pt x="1976" y="768"/>
                  </a:cubicBezTo>
                  <a:cubicBezTo>
                    <a:pt x="2144" y="800"/>
                    <a:pt x="2376" y="896"/>
                    <a:pt x="2408" y="912"/>
                  </a:cubicBezTo>
                  <a:cubicBezTo>
                    <a:pt x="2440" y="928"/>
                    <a:pt x="2280" y="888"/>
                    <a:pt x="2168" y="864"/>
                  </a:cubicBezTo>
                  <a:cubicBezTo>
                    <a:pt x="2056" y="840"/>
                    <a:pt x="1840" y="784"/>
                    <a:pt x="1736" y="768"/>
                  </a:cubicBezTo>
                  <a:cubicBezTo>
                    <a:pt x="1632" y="752"/>
                    <a:pt x="1616" y="768"/>
                    <a:pt x="1544" y="768"/>
                  </a:cubicBezTo>
                  <a:cubicBezTo>
                    <a:pt x="1472" y="768"/>
                    <a:pt x="1400" y="760"/>
                    <a:pt x="1304" y="768"/>
                  </a:cubicBezTo>
                  <a:cubicBezTo>
                    <a:pt x="1208" y="776"/>
                    <a:pt x="1072" y="808"/>
                    <a:pt x="968" y="816"/>
                  </a:cubicBezTo>
                  <a:cubicBezTo>
                    <a:pt x="864" y="824"/>
                    <a:pt x="816" y="832"/>
                    <a:pt x="680" y="816"/>
                  </a:cubicBezTo>
                  <a:cubicBezTo>
                    <a:pt x="544" y="800"/>
                    <a:pt x="256" y="744"/>
                    <a:pt x="152" y="720"/>
                  </a:cubicBezTo>
                  <a:cubicBezTo>
                    <a:pt x="48" y="696"/>
                    <a:pt x="64" y="680"/>
                    <a:pt x="56" y="672"/>
                  </a:cubicBezTo>
                  <a:cubicBezTo>
                    <a:pt x="48" y="664"/>
                    <a:pt x="0" y="656"/>
                    <a:pt x="104" y="6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auto">
            <a:xfrm>
              <a:off x="3984" y="2112"/>
              <a:ext cx="288" cy="264"/>
            </a:xfrm>
            <a:custGeom>
              <a:avLst/>
              <a:gdLst/>
              <a:ahLst/>
              <a:cxnLst>
                <a:cxn ang="0">
                  <a:pos x="312" y="776"/>
                </a:cxn>
                <a:cxn ang="0">
                  <a:pos x="1848" y="776"/>
                </a:cxn>
                <a:cxn ang="0">
                  <a:pos x="1800" y="392"/>
                </a:cxn>
                <a:cxn ang="0">
                  <a:pos x="1320" y="56"/>
                </a:cxn>
                <a:cxn ang="0">
                  <a:pos x="744" y="56"/>
                </a:cxn>
                <a:cxn ang="0">
                  <a:pos x="264" y="344"/>
                </a:cxn>
                <a:cxn ang="0">
                  <a:pos x="24" y="728"/>
                </a:cxn>
                <a:cxn ang="0">
                  <a:pos x="408" y="776"/>
                </a:cxn>
              </a:cxnLst>
              <a:rect l="0" t="0" r="r" b="b"/>
              <a:pathLst>
                <a:path w="2096" h="840">
                  <a:moveTo>
                    <a:pt x="312" y="776"/>
                  </a:moveTo>
                  <a:cubicBezTo>
                    <a:pt x="956" y="808"/>
                    <a:pt x="1600" y="840"/>
                    <a:pt x="1848" y="776"/>
                  </a:cubicBezTo>
                  <a:cubicBezTo>
                    <a:pt x="2096" y="712"/>
                    <a:pt x="1888" y="512"/>
                    <a:pt x="1800" y="392"/>
                  </a:cubicBezTo>
                  <a:cubicBezTo>
                    <a:pt x="1712" y="272"/>
                    <a:pt x="1496" y="112"/>
                    <a:pt x="1320" y="56"/>
                  </a:cubicBezTo>
                  <a:cubicBezTo>
                    <a:pt x="1144" y="0"/>
                    <a:pt x="920" y="8"/>
                    <a:pt x="744" y="56"/>
                  </a:cubicBezTo>
                  <a:cubicBezTo>
                    <a:pt x="568" y="104"/>
                    <a:pt x="384" y="232"/>
                    <a:pt x="264" y="344"/>
                  </a:cubicBezTo>
                  <a:cubicBezTo>
                    <a:pt x="144" y="456"/>
                    <a:pt x="0" y="656"/>
                    <a:pt x="24" y="728"/>
                  </a:cubicBezTo>
                  <a:cubicBezTo>
                    <a:pt x="48" y="800"/>
                    <a:pt x="344" y="768"/>
                    <a:pt x="408" y="776"/>
                  </a:cubicBezTo>
                </a:path>
              </a:pathLst>
            </a:custGeom>
            <a:gradFill rotWithShape="1">
              <a:gsLst>
                <a:gs pos="0">
                  <a:srgbClr val="663300">
                    <a:gamma/>
                    <a:shade val="46275"/>
                    <a:invGamma/>
                  </a:srgbClr>
                </a:gs>
                <a:gs pos="100000">
                  <a:srgbClr val="66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auto">
            <a:xfrm>
              <a:off x="5088" y="2352"/>
              <a:ext cx="240" cy="144"/>
            </a:xfrm>
            <a:custGeom>
              <a:avLst/>
              <a:gdLst/>
              <a:ahLst/>
              <a:cxnLst>
                <a:cxn ang="0">
                  <a:pos x="312" y="776"/>
                </a:cxn>
                <a:cxn ang="0">
                  <a:pos x="1848" y="776"/>
                </a:cxn>
                <a:cxn ang="0">
                  <a:pos x="1800" y="392"/>
                </a:cxn>
                <a:cxn ang="0">
                  <a:pos x="1320" y="56"/>
                </a:cxn>
                <a:cxn ang="0">
                  <a:pos x="744" y="56"/>
                </a:cxn>
                <a:cxn ang="0">
                  <a:pos x="264" y="344"/>
                </a:cxn>
                <a:cxn ang="0">
                  <a:pos x="24" y="728"/>
                </a:cxn>
                <a:cxn ang="0">
                  <a:pos x="408" y="776"/>
                </a:cxn>
              </a:cxnLst>
              <a:rect l="0" t="0" r="r" b="b"/>
              <a:pathLst>
                <a:path w="2096" h="840">
                  <a:moveTo>
                    <a:pt x="312" y="776"/>
                  </a:moveTo>
                  <a:cubicBezTo>
                    <a:pt x="956" y="808"/>
                    <a:pt x="1600" y="840"/>
                    <a:pt x="1848" y="776"/>
                  </a:cubicBezTo>
                  <a:cubicBezTo>
                    <a:pt x="2096" y="712"/>
                    <a:pt x="1888" y="512"/>
                    <a:pt x="1800" y="392"/>
                  </a:cubicBezTo>
                  <a:cubicBezTo>
                    <a:pt x="1712" y="272"/>
                    <a:pt x="1496" y="112"/>
                    <a:pt x="1320" y="56"/>
                  </a:cubicBezTo>
                  <a:cubicBezTo>
                    <a:pt x="1144" y="0"/>
                    <a:pt x="920" y="8"/>
                    <a:pt x="744" y="56"/>
                  </a:cubicBezTo>
                  <a:cubicBezTo>
                    <a:pt x="568" y="104"/>
                    <a:pt x="384" y="232"/>
                    <a:pt x="264" y="344"/>
                  </a:cubicBezTo>
                  <a:cubicBezTo>
                    <a:pt x="144" y="456"/>
                    <a:pt x="0" y="656"/>
                    <a:pt x="24" y="728"/>
                  </a:cubicBezTo>
                  <a:cubicBezTo>
                    <a:pt x="48" y="800"/>
                    <a:pt x="344" y="768"/>
                    <a:pt x="408" y="776"/>
                  </a:cubicBezTo>
                </a:path>
              </a:pathLst>
            </a:custGeom>
            <a:gradFill rotWithShape="1">
              <a:gsLst>
                <a:gs pos="0">
                  <a:srgbClr val="663300">
                    <a:gamma/>
                    <a:shade val="46275"/>
                    <a:invGamma/>
                  </a:srgbClr>
                </a:gs>
                <a:gs pos="100000">
                  <a:srgbClr val="66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6781800" y="10668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шляпка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2590800" y="58674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грибница</a:t>
            </a:r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 rot="-1058983">
            <a:off x="6096000" y="1828800"/>
            <a:ext cx="1257300" cy="268288"/>
          </a:xfrm>
          <a:prstGeom prst="leftArrow">
            <a:avLst>
              <a:gd name="adj1" fmla="val 23231"/>
              <a:gd name="adj2" fmla="val 174242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0" y="2514600"/>
            <a:ext cx="434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плодовое </a:t>
            </a:r>
          </a:p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тело</a:t>
            </a:r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 rot="-45472570">
            <a:off x="1169988" y="3630613"/>
            <a:ext cx="1247775" cy="234950"/>
          </a:xfrm>
          <a:prstGeom prst="leftArrow">
            <a:avLst>
              <a:gd name="adj1" fmla="val 23231"/>
              <a:gd name="adj2" fmla="val 197459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867400" y="25146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ножка</a:t>
            </a:r>
          </a:p>
        </p:txBody>
      </p:sp>
      <p:sp>
        <p:nvSpPr>
          <p:cNvPr id="43033" name="AutoShape 25"/>
          <p:cNvSpPr>
            <a:spLocks noChangeArrowheads="1"/>
          </p:cNvSpPr>
          <p:nvPr/>
        </p:nvSpPr>
        <p:spPr bwMode="auto">
          <a:xfrm rot="-1058983">
            <a:off x="4800600" y="3200400"/>
            <a:ext cx="1257300" cy="268288"/>
          </a:xfrm>
          <a:prstGeom prst="leftArrow">
            <a:avLst>
              <a:gd name="adj1" fmla="val 23231"/>
              <a:gd name="adj2" fmla="val 174242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Строение гриба.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457200" y="1371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споры</a:t>
            </a:r>
          </a:p>
        </p:txBody>
      </p:sp>
      <p:sp>
        <p:nvSpPr>
          <p:cNvPr id="43036" name="Freeform 28"/>
          <p:cNvSpPr>
            <a:spLocks/>
          </p:cNvSpPr>
          <p:nvPr/>
        </p:nvSpPr>
        <p:spPr bwMode="auto">
          <a:xfrm>
            <a:off x="3048000" y="2286000"/>
            <a:ext cx="13716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96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0"/>
                </a:moveTo>
                <a:cubicBezTo>
                  <a:pt x="24" y="36"/>
                  <a:pt x="48" y="72"/>
                  <a:pt x="192" y="96"/>
                </a:cubicBezTo>
                <a:cubicBezTo>
                  <a:pt x="336" y="120"/>
                  <a:pt x="752" y="136"/>
                  <a:pt x="864" y="144"/>
                </a:cubicBezTo>
              </a:path>
            </a:pathLst>
          </a:custGeom>
          <a:solidFill>
            <a:srgbClr val="FFCCFF"/>
          </a:solidFill>
          <a:ln w="9525" cap="flat" cmpd="sng">
            <a:solidFill>
              <a:srgbClr val="66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5105400" y="2362200"/>
            <a:ext cx="1143000" cy="1524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672" y="48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768" h="104">
                <a:moveTo>
                  <a:pt x="768" y="0"/>
                </a:moveTo>
                <a:cubicBezTo>
                  <a:pt x="752" y="16"/>
                  <a:pt x="736" y="32"/>
                  <a:pt x="672" y="48"/>
                </a:cubicBezTo>
                <a:cubicBezTo>
                  <a:pt x="608" y="64"/>
                  <a:pt x="496" y="88"/>
                  <a:pt x="384" y="96"/>
                </a:cubicBezTo>
                <a:cubicBezTo>
                  <a:pt x="272" y="104"/>
                  <a:pt x="64" y="96"/>
                  <a:pt x="0" y="96"/>
                </a:cubicBezTo>
              </a:path>
            </a:pathLst>
          </a:custGeom>
          <a:solidFill>
            <a:srgbClr val="FFCCFF"/>
          </a:solidFill>
          <a:ln w="9525" cap="flat" cmpd="sng">
            <a:solidFill>
              <a:srgbClr val="66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039" name="AutoShape 31"/>
          <p:cNvSpPr>
            <a:spLocks noChangeArrowheads="1"/>
          </p:cNvSpPr>
          <p:nvPr/>
        </p:nvSpPr>
        <p:spPr bwMode="auto">
          <a:xfrm rot="-31566302">
            <a:off x="2209800" y="3498850"/>
            <a:ext cx="1828800" cy="152400"/>
          </a:xfrm>
          <a:prstGeom prst="leftArrow">
            <a:avLst>
              <a:gd name="adj1" fmla="val 23231"/>
              <a:gd name="adj2" fmla="val 446167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40" name="AutoShape 32"/>
          <p:cNvSpPr>
            <a:spLocks noChangeArrowheads="1"/>
          </p:cNvSpPr>
          <p:nvPr/>
        </p:nvSpPr>
        <p:spPr bwMode="auto">
          <a:xfrm rot="-35945215">
            <a:off x="2019300" y="2705100"/>
            <a:ext cx="1219200" cy="228600"/>
          </a:xfrm>
          <a:prstGeom prst="leftArrow">
            <a:avLst>
              <a:gd name="adj1" fmla="val 23231"/>
              <a:gd name="adj2" fmla="val 198296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 rot="-34136733">
            <a:off x="4114800" y="5715000"/>
            <a:ext cx="1219200" cy="228600"/>
          </a:xfrm>
          <a:prstGeom prst="leftArrow">
            <a:avLst>
              <a:gd name="adj1" fmla="val 23231"/>
              <a:gd name="adj2" fmla="val 198296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 rot="-39708611">
            <a:off x="3527425" y="5557838"/>
            <a:ext cx="912813" cy="255587"/>
          </a:xfrm>
          <a:prstGeom prst="leftArrow">
            <a:avLst>
              <a:gd name="adj1" fmla="val 23231"/>
              <a:gd name="adj2" fmla="val 132788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48" dur="3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8834E-6 L 0.00834 0.3664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8813E-6 L -0.00416 0.4052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0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55 L 5.55112E-17 0.333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6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127E-6 L 0.00417 0.3719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58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0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20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2" grpId="0" animBg="1"/>
      <p:bldP spid="43013" grpId="0" animBg="1"/>
      <p:bldP spid="43014" grpId="0" animBg="1"/>
      <p:bldP spid="43015" grpId="0" animBg="1"/>
      <p:bldP spid="43016" grpId="0" animBg="1"/>
      <p:bldP spid="43018" grpId="0" animBg="1"/>
      <p:bldP spid="43022" grpId="0" animBg="1"/>
      <p:bldP spid="43027" grpId="0"/>
      <p:bldP spid="43028" grpId="0"/>
      <p:bldP spid="43029" grpId="0" animBg="1"/>
      <p:bldP spid="43030" grpId="0"/>
      <p:bldP spid="43031" grpId="0" animBg="1"/>
      <p:bldP spid="43032" grpId="0"/>
      <p:bldP spid="43033" grpId="0" animBg="1"/>
      <p:bldP spid="43039" grpId="0" animBg="1"/>
      <p:bldP spid="43040" grpId="0" animBg="1"/>
      <p:bldP spid="43041" grpId="0" animBg="1"/>
      <p:bldP spid="430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899592" y="1700808"/>
            <a:ext cx="7704856" cy="37444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4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Царство грибов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051721" y="764704"/>
            <a:ext cx="4464496" cy="717511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Что такое грибы?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467544" y="2276475"/>
            <a:ext cx="2520279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Грибы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- это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203575" y="2276475"/>
            <a:ext cx="5495925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особое царство природы.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971550" y="3429000"/>
            <a:ext cx="7229475" cy="104775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 относятся ни к миру растений,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ни к миру животных.</a:t>
            </a:r>
          </a:p>
        </p:txBody>
      </p:sp>
    </p:spTree>
    <p:extLst>
      <p:ext uri="{BB962C8B-B14F-4D97-AF65-F5344CB8AC3E}">
        <p14:creationId xmlns="" xmlns:p14="http://schemas.microsoft.com/office/powerpoint/2010/main" val="28334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 animBg="1"/>
      <p:bldP spid="215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539553" y="1484313"/>
            <a:ext cx="8352928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Микология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- наука о грибах.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971600" y="2924175"/>
            <a:ext cx="3333700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"микос"-гриб,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5076825" y="2924175"/>
            <a:ext cx="3383607" cy="5238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"логос"-наука</a:t>
            </a:r>
          </a:p>
        </p:txBody>
      </p:sp>
    </p:spTree>
    <p:extLst>
      <p:ext uri="{BB962C8B-B14F-4D97-AF65-F5344CB8AC3E}">
        <p14:creationId xmlns="" xmlns:p14="http://schemas.microsoft.com/office/powerpoint/2010/main" val="27149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6" name="AutoShape 2" descr="https://i.pinimg.com/736x/6a/64/03/6a64035dedd904b74ecb433fc70745c9--image-search-mushroom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https://im0-tub-ru.yandex.net/i?id=554d661e81d9357c32b7150dfb112e81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https://www.stihi.ru/pics/2018/12/19/1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2" name="Picture 8" descr="https://avatars.mds.yandex.net/get-pdb/194708/d25407ce-b604-46d1-b6bc-23b60f52947a/s1200?webp=fals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213</Words>
  <Application>Microsoft Office PowerPoint</Application>
  <PresentationFormat>Экран (4:3)</PresentationFormat>
  <Paragraphs>64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Окружающий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Дрожжевые грибы</vt:lpstr>
      <vt:lpstr>Слайд 11</vt:lpstr>
      <vt:lpstr>Трубчатые и пластинчатые грибы</vt:lpstr>
      <vt:lpstr>Слайд 13</vt:lpstr>
      <vt:lpstr>Съедобные грибы</vt:lpstr>
      <vt:lpstr>Слайд 15</vt:lpstr>
      <vt:lpstr>Ядовитые грибы. 1- мухомор красный. 2-ложные опята. 3- говорушка белая.  4 – бледная        поганка</vt:lpstr>
      <vt:lpstr>Помни!</vt:lpstr>
      <vt:lpstr>Как правильно собирать грибы</vt:lpstr>
      <vt:lpstr>Всякий гриб в руки берут, да не всякий гриб в кузов кладут. Соберите съедобные грибы  в корзину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asiou</dc:creator>
  <cp:lastModifiedBy>Asiou</cp:lastModifiedBy>
  <cp:revision>82</cp:revision>
  <dcterms:created xsi:type="dcterms:W3CDTF">2019-10-03T09:44:48Z</dcterms:created>
  <dcterms:modified xsi:type="dcterms:W3CDTF">2021-07-27T07:48:18Z</dcterms:modified>
</cp:coreProperties>
</file>