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57A1-5553-4A44-9D8D-4994539E84A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977B-9FA0-4BA9-BAFB-29955C885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47248" cy="4738538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Методическая разработка:</a:t>
            </a:r>
            <a:br>
              <a:rPr lang="ru-RU" dirty="0" smtClean="0"/>
            </a:br>
            <a:r>
              <a:rPr lang="ru-RU" dirty="0" smtClean="0"/>
              <a:t>«Урок-обобщение, подготовка к контрольной работе в 3 классе</a:t>
            </a:r>
            <a:r>
              <a:rPr lang="en-US" dirty="0" smtClean="0"/>
              <a:t> </a:t>
            </a:r>
            <a:r>
              <a:rPr lang="ru-RU" dirty="0" smtClean="0"/>
              <a:t>по теме: «Мир вокруг меня» УМК </a:t>
            </a:r>
            <a:r>
              <a:rPr lang="en-US" dirty="0" smtClean="0"/>
              <a:t>Forward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Подготовила: учитель английского языка </a:t>
            </a:r>
            <a:r>
              <a:rPr lang="ru-RU" sz="2000" dirty="0" err="1" smtClean="0"/>
              <a:t>Базанова</a:t>
            </a:r>
            <a:r>
              <a:rPr lang="ru-RU" sz="2000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80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the cat?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 is frightened.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it want to do?</a:t>
            </a:r>
          </a:p>
          <a:p>
            <a:r>
              <a:rPr lang="en-US" dirty="0" smtClean="0"/>
              <a:t>It want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go home.</a:t>
            </a:r>
            <a:endParaRPr lang="ru-RU" dirty="0"/>
          </a:p>
        </p:txBody>
      </p:sp>
      <p:pic>
        <p:nvPicPr>
          <p:cNvPr id="9218" name="Picture 2" descr="C:\Users\User\Pictures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852650"/>
            <a:ext cx="3590937" cy="4648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tired.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they want to do?</a:t>
            </a:r>
          </a:p>
          <a:p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want</a:t>
            </a:r>
            <a:r>
              <a:rPr lang="en-US" dirty="0" smtClean="0"/>
              <a:t> to sleep.</a:t>
            </a:r>
            <a:endParaRPr lang="ru-RU" dirty="0"/>
          </a:p>
        </p:txBody>
      </p:sp>
      <p:pic>
        <p:nvPicPr>
          <p:cNvPr id="10242" name="Picture 2" descr="C:\Users\User\Pictures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97554"/>
            <a:ext cx="5643582" cy="3160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Врем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84843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Pictures\Час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358214" cy="6841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Pictures\learning-time-on-the-clock-educational-activity-worksheet-for-kids-and-toddlers_78007-28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215206" cy="7215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-13062"/>
            <a:ext cx="9144000" cy="687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dog?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 is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it want to do?</a:t>
            </a:r>
          </a:p>
          <a:p>
            <a:r>
              <a:rPr lang="en-US" dirty="0" smtClean="0"/>
              <a:t>                 to eat corn.</a:t>
            </a:r>
            <a:endParaRPr lang="ru-RU" dirty="0"/>
          </a:p>
        </p:txBody>
      </p:sp>
      <p:pic>
        <p:nvPicPr>
          <p:cNvPr id="5123" name="Picture 3" descr="C:\Users\User\Pictures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342424"/>
            <a:ext cx="6019822" cy="33288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1643050"/>
            <a:ext cx="1358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hungry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2786058"/>
            <a:ext cx="1702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It want</a:t>
            </a:r>
            <a:r>
              <a:rPr lang="en-US" sz="3200" u="sng" dirty="0" smtClean="0">
                <a:solidFill>
                  <a:srgbClr val="FF0000"/>
                </a:solidFill>
              </a:rPr>
              <a:t>s</a:t>
            </a:r>
            <a:endParaRPr lang="ru-RU" sz="3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cat?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 is hot.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it want to do?</a:t>
            </a:r>
          </a:p>
          <a:p>
            <a:r>
              <a:rPr lang="en-US" dirty="0" smtClean="0"/>
              <a:t>               to have cold milk. </a:t>
            </a:r>
            <a:endParaRPr lang="ru-RU" dirty="0"/>
          </a:p>
        </p:txBody>
      </p:sp>
      <p:pic>
        <p:nvPicPr>
          <p:cNvPr id="6146" name="Picture 2" descr="C:\Users\User\Pictures\Без названия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373291"/>
            <a:ext cx="6115071" cy="287988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9607" y="2772787"/>
            <a:ext cx="1516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It want</a:t>
            </a:r>
            <a:r>
              <a:rPr lang="en-US" sz="3200" u="sng" dirty="0" smtClean="0">
                <a:solidFill>
                  <a:srgbClr val="FF0000"/>
                </a:solidFill>
              </a:rPr>
              <a:t>s</a:t>
            </a:r>
            <a:endParaRPr lang="ru-RU" sz="3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cat?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 is thirsty.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it want to do?</a:t>
            </a:r>
          </a:p>
          <a:p>
            <a:r>
              <a:rPr lang="en-US" dirty="0" smtClean="0"/>
              <a:t>It want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drink water.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User\Pictures\Без названия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439380"/>
            <a:ext cx="4643470" cy="3090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cold.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they want to do?</a:t>
            </a:r>
          </a:p>
          <a:p>
            <a:r>
              <a:rPr lang="en-US" dirty="0" smtClean="0"/>
              <a:t>                    to have hot tea.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5" name="Picture 3" descr="C:\Users\User\Picture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00438"/>
            <a:ext cx="4572032" cy="30424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6908" y="2772787"/>
            <a:ext cx="1917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They </a:t>
            </a:r>
            <a:r>
              <a:rPr lang="en-US" sz="3200" dirty="0" smtClean="0">
                <a:solidFill>
                  <a:srgbClr val="FF0000"/>
                </a:solidFill>
              </a:rPr>
              <a:t>want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Методическая разработка: «Урок-обобщение, подготовка к контрольной работе в 3 классе по теме: «Мир вокруг меня» УМК Forward Подготовила: учитель английского языка Базанова Е.А.</vt:lpstr>
      <vt:lpstr>Презентация PowerPoint</vt:lpstr>
      <vt:lpstr>Презентация PowerPoint</vt:lpstr>
      <vt:lpstr>Презентация PowerPoint</vt:lpstr>
      <vt:lpstr>Презентация PowerPoint</vt:lpstr>
      <vt:lpstr>How is the dog?</vt:lpstr>
      <vt:lpstr>How is the cat?</vt:lpstr>
      <vt:lpstr>How is the cat?</vt:lpstr>
      <vt:lpstr>How are they?</vt:lpstr>
      <vt:lpstr>How is the cat?</vt:lpstr>
      <vt:lpstr>How are they?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IRONMANN (AKA SHAMAN)</dc:creator>
  <cp:lastModifiedBy>HP</cp:lastModifiedBy>
  <cp:revision>4</cp:revision>
  <dcterms:created xsi:type="dcterms:W3CDTF">2022-02-23T13:05:22Z</dcterms:created>
  <dcterms:modified xsi:type="dcterms:W3CDTF">2023-02-02T14:15:24Z</dcterms:modified>
</cp:coreProperties>
</file>